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16"/>
  </p:notesMasterIdLst>
  <p:sldIdLst>
    <p:sldId id="256" r:id="rId2"/>
    <p:sldId id="258" r:id="rId3"/>
    <p:sldId id="259" r:id="rId4"/>
    <p:sldId id="260" r:id="rId5"/>
    <p:sldId id="261" r:id="rId6"/>
    <p:sldId id="263" r:id="rId7"/>
    <p:sldId id="262" r:id="rId8"/>
    <p:sldId id="264" r:id="rId9"/>
    <p:sldId id="270" r:id="rId10"/>
    <p:sldId id="313" r:id="rId11"/>
    <p:sldId id="265" r:id="rId12"/>
    <p:sldId id="316" r:id="rId13"/>
    <p:sldId id="317" r:id="rId14"/>
    <p:sldId id="315" r:id="rId15"/>
  </p:sldIdLst>
  <p:sldSz cx="9144000" cy="5143500" type="screen16x9"/>
  <p:notesSz cx="6858000" cy="9144000"/>
  <p:embeddedFontLst>
    <p:embeddedFont>
      <p:font typeface="Didact Gothic" panose="020B0604020202020204" charset="0"/>
      <p:regular r:id="rId17"/>
    </p:embeddedFont>
    <p:embeddedFont>
      <p:font typeface="Lobster" panose="020B0604020202020204" charset="0"/>
      <p:regular r:id="rId18"/>
    </p:embeddedFont>
    <p:embeddedFont>
      <p:font typeface="Raleway" panose="020B0604020202020204" charset="0"/>
      <p:regular r:id="rId19"/>
      <p:bold r:id="rId20"/>
      <p:italic r:id="rId21"/>
      <p:boldItalic r:id="rId22"/>
    </p:embeddedFont>
    <p:embeddedFont>
      <p:font typeface="Vibur" panose="020B0604020202020204" charset="0"/>
      <p:regular r:id="rId23"/>
    </p:embeddedFont>
    <p:embeddedFont>
      <p:font typeface="Raleway Thin" panose="020B0604020202020204" charset="0"/>
      <p:bold r:id="rId24"/>
      <p:boldItalic r:id="rId25"/>
    </p:embeddedFont>
    <p:embeddedFont>
      <p:font typeface="Chewy" panose="020B0604020202020204" charset="0"/>
      <p:regular r:id="rId26"/>
    </p:embeddedFont>
    <p:embeddedFont>
      <p:font typeface="Lily Script One" panose="020B0604020202020204" charset="0"/>
      <p:regular r:id="rId27"/>
    </p:embeddedFont>
    <p:embeddedFont>
      <p:font typeface="Algerian" panose="04020705040A02060702" pitchFamily="82" charset="0"/>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2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1DFCD1A-700F-445C-8F08-D3E96006AEA4}">
  <a:tblStyle styleId="{31DFCD1A-700F-445C-8F08-D3E96006AEA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91" autoAdjust="0"/>
    <p:restoredTop sz="94660"/>
  </p:normalViewPr>
  <p:slideViewPr>
    <p:cSldViewPr snapToGrid="0">
      <p:cViewPr varScale="1">
        <p:scale>
          <a:sx n="110" d="100"/>
          <a:sy n="110" d="100"/>
        </p:scale>
        <p:origin x="50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0680931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629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90a0b81500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90a0b81500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8919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926b65e726_1_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9" name="Google Shape;579;g926b65e726_1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3611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91acf5b939_0_4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9" name="Google Shape;1089;g91acf5b939_0_4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8845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91acf5b939_0_4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91acf5b939_0_4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8435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90a0b81500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90a0b81500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6546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90a0b81500_0_4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90a0b81500_0_4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4206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b2f3dfa3b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b2f3dfa3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4354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90a0b8150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g90a0b8150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6808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90a0b81500_0_4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90a0b81500_0_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33189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90a0b81500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90a0b81500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1587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b61aecf0e3_2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b61aecf0e3_2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59017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slideMaster" Target="../slideMasters/slideMaster1.xml"/><Relationship Id="rId1" Type="http://schemas.openxmlformats.org/officeDocument/2006/relationships/audio" Target="../media/audio1.wav"/><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a:off x="2532300" y="3970449"/>
            <a:ext cx="4079400" cy="81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spcBef>
                <a:spcPts val="1600"/>
              </a:spcBef>
              <a:spcAft>
                <a:spcPts val="0"/>
              </a:spcAft>
              <a:buSzPts val="1600"/>
              <a:buNone/>
              <a:defRPr sz="1600"/>
            </a:lvl2pPr>
            <a:lvl3pPr lvl="2" algn="ctr" rtl="0">
              <a:spcBef>
                <a:spcPts val="1600"/>
              </a:spcBef>
              <a:spcAft>
                <a:spcPts val="0"/>
              </a:spcAft>
              <a:buSzPts val="1600"/>
              <a:buNone/>
              <a:defRPr sz="1600"/>
            </a:lvl3pPr>
            <a:lvl4pPr lvl="3" algn="ctr" rtl="0">
              <a:spcBef>
                <a:spcPts val="1600"/>
              </a:spcBef>
              <a:spcAft>
                <a:spcPts val="0"/>
              </a:spcAft>
              <a:buSzPts val="1600"/>
              <a:buNone/>
              <a:defRPr sz="1600"/>
            </a:lvl4pPr>
            <a:lvl5pPr lvl="4" algn="ctr" rtl="0">
              <a:spcBef>
                <a:spcPts val="1600"/>
              </a:spcBef>
              <a:spcAft>
                <a:spcPts val="0"/>
              </a:spcAft>
              <a:buSzPts val="1600"/>
              <a:buNone/>
              <a:defRPr sz="1600"/>
            </a:lvl5pPr>
            <a:lvl6pPr lvl="5" algn="ctr" rtl="0">
              <a:spcBef>
                <a:spcPts val="1600"/>
              </a:spcBef>
              <a:spcAft>
                <a:spcPts val="0"/>
              </a:spcAft>
              <a:buSzPts val="1600"/>
              <a:buNone/>
              <a:defRPr sz="1600"/>
            </a:lvl6pPr>
            <a:lvl7pPr lvl="6" algn="ctr" rtl="0">
              <a:spcBef>
                <a:spcPts val="1600"/>
              </a:spcBef>
              <a:spcAft>
                <a:spcPts val="0"/>
              </a:spcAft>
              <a:buSzPts val="1600"/>
              <a:buNone/>
              <a:defRPr sz="1600"/>
            </a:lvl7pPr>
            <a:lvl8pPr lvl="7" algn="ctr" rtl="0">
              <a:spcBef>
                <a:spcPts val="1600"/>
              </a:spcBef>
              <a:spcAft>
                <a:spcPts val="0"/>
              </a:spcAft>
              <a:buSzPts val="1600"/>
              <a:buNone/>
              <a:defRPr sz="1600"/>
            </a:lvl8pPr>
            <a:lvl9pPr lvl="8" algn="ctr" rtl="0">
              <a:spcBef>
                <a:spcPts val="1600"/>
              </a:spcBef>
              <a:spcAft>
                <a:spcPts val="1600"/>
              </a:spcAft>
              <a:buSzPts val="1600"/>
              <a:buNone/>
              <a:defRPr sz="1600"/>
            </a:lvl9pPr>
          </a:lstStyle>
          <a:p>
            <a:endParaRPr/>
          </a:p>
        </p:txBody>
      </p:sp>
      <p:sp>
        <p:nvSpPr>
          <p:cNvPr id="10" name="Google Shape;10;p2"/>
          <p:cNvSpPr txBox="1">
            <a:spLocks noGrp="1"/>
          </p:cNvSpPr>
          <p:nvPr>
            <p:ph type="title"/>
          </p:nvPr>
        </p:nvSpPr>
        <p:spPr>
          <a:xfrm>
            <a:off x="1785450" y="1431900"/>
            <a:ext cx="5573100" cy="81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11" name="Google Shape;11;p2"/>
          <p:cNvSpPr txBox="1">
            <a:spLocks noGrp="1"/>
          </p:cNvSpPr>
          <p:nvPr>
            <p:ph type="title" idx="2"/>
          </p:nvPr>
        </p:nvSpPr>
        <p:spPr>
          <a:xfrm>
            <a:off x="2039250" y="2243975"/>
            <a:ext cx="5065500" cy="81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Font typeface="Lobster"/>
              <a:buNone/>
              <a:defRPr sz="6000">
                <a:latin typeface="Lobster"/>
                <a:ea typeface="Lobster"/>
                <a:cs typeface="Lobster"/>
                <a:sym typeface="Lobster"/>
              </a:defRPr>
            </a:lvl1pPr>
            <a:lvl2pPr lvl="1" algn="ctr" rtl="0">
              <a:spcBef>
                <a:spcPts val="0"/>
              </a:spcBef>
              <a:spcAft>
                <a:spcPts val="0"/>
              </a:spcAft>
              <a:buSzPts val="6000"/>
              <a:buFont typeface="Lobster"/>
              <a:buNone/>
              <a:defRPr sz="6000">
                <a:latin typeface="Lobster"/>
                <a:ea typeface="Lobster"/>
                <a:cs typeface="Lobster"/>
                <a:sym typeface="Lobster"/>
              </a:defRPr>
            </a:lvl2pPr>
            <a:lvl3pPr lvl="2" algn="ctr" rtl="0">
              <a:spcBef>
                <a:spcPts val="0"/>
              </a:spcBef>
              <a:spcAft>
                <a:spcPts val="0"/>
              </a:spcAft>
              <a:buSzPts val="6000"/>
              <a:buFont typeface="Lobster"/>
              <a:buNone/>
              <a:defRPr sz="6000">
                <a:latin typeface="Lobster"/>
                <a:ea typeface="Lobster"/>
                <a:cs typeface="Lobster"/>
                <a:sym typeface="Lobster"/>
              </a:defRPr>
            </a:lvl3pPr>
            <a:lvl4pPr lvl="3" algn="ctr" rtl="0">
              <a:spcBef>
                <a:spcPts val="0"/>
              </a:spcBef>
              <a:spcAft>
                <a:spcPts val="0"/>
              </a:spcAft>
              <a:buSzPts val="6000"/>
              <a:buFont typeface="Lobster"/>
              <a:buNone/>
              <a:defRPr sz="6000">
                <a:latin typeface="Lobster"/>
                <a:ea typeface="Lobster"/>
                <a:cs typeface="Lobster"/>
                <a:sym typeface="Lobster"/>
              </a:defRPr>
            </a:lvl4pPr>
            <a:lvl5pPr lvl="4" algn="ctr" rtl="0">
              <a:spcBef>
                <a:spcPts val="0"/>
              </a:spcBef>
              <a:spcAft>
                <a:spcPts val="0"/>
              </a:spcAft>
              <a:buSzPts val="6000"/>
              <a:buFont typeface="Lobster"/>
              <a:buNone/>
              <a:defRPr sz="6000">
                <a:latin typeface="Lobster"/>
                <a:ea typeface="Lobster"/>
                <a:cs typeface="Lobster"/>
                <a:sym typeface="Lobster"/>
              </a:defRPr>
            </a:lvl5pPr>
            <a:lvl6pPr lvl="5" algn="ctr" rtl="0">
              <a:spcBef>
                <a:spcPts val="0"/>
              </a:spcBef>
              <a:spcAft>
                <a:spcPts val="0"/>
              </a:spcAft>
              <a:buSzPts val="6000"/>
              <a:buFont typeface="Lobster"/>
              <a:buNone/>
              <a:defRPr sz="6000">
                <a:latin typeface="Lobster"/>
                <a:ea typeface="Lobster"/>
                <a:cs typeface="Lobster"/>
                <a:sym typeface="Lobster"/>
              </a:defRPr>
            </a:lvl6pPr>
            <a:lvl7pPr lvl="6" algn="ctr" rtl="0">
              <a:spcBef>
                <a:spcPts val="0"/>
              </a:spcBef>
              <a:spcAft>
                <a:spcPts val="0"/>
              </a:spcAft>
              <a:buSzPts val="6000"/>
              <a:buFont typeface="Lobster"/>
              <a:buNone/>
              <a:defRPr sz="6000">
                <a:latin typeface="Lobster"/>
                <a:ea typeface="Lobster"/>
                <a:cs typeface="Lobster"/>
                <a:sym typeface="Lobster"/>
              </a:defRPr>
            </a:lvl7pPr>
            <a:lvl8pPr lvl="7" algn="ctr" rtl="0">
              <a:spcBef>
                <a:spcPts val="0"/>
              </a:spcBef>
              <a:spcAft>
                <a:spcPts val="0"/>
              </a:spcAft>
              <a:buSzPts val="6000"/>
              <a:buFont typeface="Lobster"/>
              <a:buNone/>
              <a:defRPr sz="6000">
                <a:latin typeface="Lobster"/>
                <a:ea typeface="Lobster"/>
                <a:cs typeface="Lobster"/>
                <a:sym typeface="Lobster"/>
              </a:defRPr>
            </a:lvl8pPr>
            <a:lvl9pPr lvl="8" algn="ctr" rtl="0">
              <a:spcBef>
                <a:spcPts val="0"/>
              </a:spcBef>
              <a:spcAft>
                <a:spcPts val="0"/>
              </a:spcAft>
              <a:buSzPts val="6000"/>
              <a:buFont typeface="Lobster"/>
              <a:buNone/>
              <a:defRPr sz="6000">
                <a:latin typeface="Lobster"/>
                <a:ea typeface="Lobster"/>
                <a:cs typeface="Lobster"/>
                <a:sym typeface="Lobster"/>
              </a:defRPr>
            </a:lvl9pPr>
          </a:lstStyle>
          <a:p>
            <a:endParaRPr/>
          </a:p>
        </p:txBody>
      </p:sp>
      <p:sp>
        <p:nvSpPr>
          <p:cNvPr id="12" name="Google Shape;12;p2"/>
          <p:cNvSpPr/>
          <p:nvPr/>
        </p:nvSpPr>
        <p:spPr>
          <a:xfrm>
            <a:off x="2652853" y="2050875"/>
            <a:ext cx="150528" cy="116901"/>
          </a:xfrm>
          <a:custGeom>
            <a:avLst/>
            <a:gdLst/>
            <a:ahLst/>
            <a:cxnLst/>
            <a:rect l="l" t="t" r="r" b="b"/>
            <a:pathLst>
              <a:path w="1737" h="1349" extrusionOk="0">
                <a:moveTo>
                  <a:pt x="869" y="0"/>
                </a:moveTo>
                <a:cubicBezTo>
                  <a:pt x="1" y="14"/>
                  <a:pt x="1" y="1349"/>
                  <a:pt x="869" y="1349"/>
                </a:cubicBezTo>
                <a:cubicBezTo>
                  <a:pt x="1736" y="1349"/>
                  <a:pt x="1736" y="0"/>
                  <a:pt x="869" y="0"/>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249653" y="2167775"/>
            <a:ext cx="150528" cy="116901"/>
          </a:xfrm>
          <a:custGeom>
            <a:avLst/>
            <a:gdLst/>
            <a:ahLst/>
            <a:cxnLst/>
            <a:rect l="l" t="t" r="r" b="b"/>
            <a:pathLst>
              <a:path w="1737" h="1349" extrusionOk="0">
                <a:moveTo>
                  <a:pt x="869" y="0"/>
                </a:moveTo>
                <a:cubicBezTo>
                  <a:pt x="1" y="14"/>
                  <a:pt x="1" y="1349"/>
                  <a:pt x="869" y="1349"/>
                </a:cubicBezTo>
                <a:cubicBezTo>
                  <a:pt x="1736" y="1349"/>
                  <a:pt x="1736" y="0"/>
                  <a:pt x="869" y="0"/>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803375" y="3654725"/>
            <a:ext cx="109249" cy="84849"/>
          </a:xfrm>
          <a:custGeom>
            <a:avLst/>
            <a:gdLst/>
            <a:ahLst/>
            <a:cxnLst/>
            <a:rect l="l" t="t" r="r" b="b"/>
            <a:pathLst>
              <a:path w="1737" h="1349" extrusionOk="0">
                <a:moveTo>
                  <a:pt x="869" y="0"/>
                </a:moveTo>
                <a:cubicBezTo>
                  <a:pt x="1" y="14"/>
                  <a:pt x="1" y="1349"/>
                  <a:pt x="869" y="1349"/>
                </a:cubicBezTo>
                <a:cubicBezTo>
                  <a:pt x="1736" y="1349"/>
                  <a:pt x="1736" y="0"/>
                  <a:pt x="869" y="0"/>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722378" y="926925"/>
            <a:ext cx="150528" cy="116901"/>
          </a:xfrm>
          <a:custGeom>
            <a:avLst/>
            <a:gdLst/>
            <a:ahLst/>
            <a:cxnLst/>
            <a:rect l="l" t="t" r="r" b="b"/>
            <a:pathLst>
              <a:path w="1737" h="1349" extrusionOk="0">
                <a:moveTo>
                  <a:pt x="869" y="0"/>
                </a:moveTo>
                <a:cubicBezTo>
                  <a:pt x="1" y="14"/>
                  <a:pt x="1" y="1349"/>
                  <a:pt x="869" y="1349"/>
                </a:cubicBezTo>
                <a:cubicBezTo>
                  <a:pt x="1736" y="1349"/>
                  <a:pt x="1736" y="0"/>
                  <a:pt x="869" y="0"/>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289326" y="3915175"/>
            <a:ext cx="71174" cy="55275"/>
          </a:xfrm>
          <a:custGeom>
            <a:avLst/>
            <a:gdLst/>
            <a:ahLst/>
            <a:cxnLst/>
            <a:rect l="l" t="t" r="r" b="b"/>
            <a:pathLst>
              <a:path w="1737" h="1349" extrusionOk="0">
                <a:moveTo>
                  <a:pt x="869" y="0"/>
                </a:moveTo>
                <a:cubicBezTo>
                  <a:pt x="1" y="14"/>
                  <a:pt x="1" y="1349"/>
                  <a:pt x="869" y="1349"/>
                </a:cubicBezTo>
                <a:cubicBezTo>
                  <a:pt x="1736" y="1349"/>
                  <a:pt x="1736" y="0"/>
                  <a:pt x="869" y="0"/>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698526" y="2314975"/>
            <a:ext cx="71174" cy="55275"/>
          </a:xfrm>
          <a:custGeom>
            <a:avLst/>
            <a:gdLst/>
            <a:ahLst/>
            <a:cxnLst/>
            <a:rect l="l" t="t" r="r" b="b"/>
            <a:pathLst>
              <a:path w="1737" h="1349" extrusionOk="0">
                <a:moveTo>
                  <a:pt x="869" y="0"/>
                </a:moveTo>
                <a:cubicBezTo>
                  <a:pt x="1" y="14"/>
                  <a:pt x="1" y="1349"/>
                  <a:pt x="869" y="1349"/>
                </a:cubicBezTo>
                <a:cubicBezTo>
                  <a:pt x="1736" y="1349"/>
                  <a:pt x="1736" y="0"/>
                  <a:pt x="869" y="0"/>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070126" y="3534175"/>
            <a:ext cx="71174" cy="55275"/>
          </a:xfrm>
          <a:custGeom>
            <a:avLst/>
            <a:gdLst/>
            <a:ahLst/>
            <a:cxnLst/>
            <a:rect l="l" t="t" r="r" b="b"/>
            <a:pathLst>
              <a:path w="1737" h="1349" extrusionOk="0">
                <a:moveTo>
                  <a:pt x="869" y="0"/>
                </a:moveTo>
                <a:cubicBezTo>
                  <a:pt x="1" y="14"/>
                  <a:pt x="1" y="1349"/>
                  <a:pt x="869" y="1349"/>
                </a:cubicBezTo>
                <a:cubicBezTo>
                  <a:pt x="1736" y="1349"/>
                  <a:pt x="1736" y="0"/>
                  <a:pt x="869" y="0"/>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451126" y="2010175"/>
            <a:ext cx="71174" cy="55275"/>
          </a:xfrm>
          <a:custGeom>
            <a:avLst/>
            <a:gdLst/>
            <a:ahLst/>
            <a:cxnLst/>
            <a:rect l="l" t="t" r="r" b="b"/>
            <a:pathLst>
              <a:path w="1737" h="1349" extrusionOk="0">
                <a:moveTo>
                  <a:pt x="869" y="0"/>
                </a:moveTo>
                <a:cubicBezTo>
                  <a:pt x="1" y="14"/>
                  <a:pt x="1" y="1349"/>
                  <a:pt x="869" y="1349"/>
                </a:cubicBezTo>
                <a:cubicBezTo>
                  <a:pt x="1736" y="1349"/>
                  <a:pt x="1736" y="0"/>
                  <a:pt x="869" y="0"/>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0;p2"/>
          <p:cNvGrpSpPr/>
          <p:nvPr/>
        </p:nvGrpSpPr>
        <p:grpSpPr>
          <a:xfrm>
            <a:off x="6728615" y="1655589"/>
            <a:ext cx="1310611" cy="512197"/>
            <a:chOff x="4866300" y="3878400"/>
            <a:chExt cx="374225" cy="146250"/>
          </a:xfrm>
        </p:grpSpPr>
        <p:sp>
          <p:nvSpPr>
            <p:cNvPr id="21" name="Google Shape;21;p2"/>
            <p:cNvSpPr/>
            <p:nvPr/>
          </p:nvSpPr>
          <p:spPr>
            <a:xfrm>
              <a:off x="4866300" y="3915125"/>
              <a:ext cx="48450" cy="51775"/>
            </a:xfrm>
            <a:custGeom>
              <a:avLst/>
              <a:gdLst/>
              <a:ahLst/>
              <a:cxnLst/>
              <a:rect l="l" t="t" r="r" b="b"/>
              <a:pathLst>
                <a:path w="1938" h="2071" extrusionOk="0">
                  <a:moveTo>
                    <a:pt x="976" y="1"/>
                  </a:moveTo>
                  <a:cubicBezTo>
                    <a:pt x="842" y="1"/>
                    <a:pt x="735" y="334"/>
                    <a:pt x="709" y="775"/>
                  </a:cubicBezTo>
                  <a:cubicBezTo>
                    <a:pt x="308" y="802"/>
                    <a:pt x="1" y="909"/>
                    <a:pt x="1" y="1042"/>
                  </a:cubicBezTo>
                  <a:cubicBezTo>
                    <a:pt x="1" y="1176"/>
                    <a:pt x="308" y="1269"/>
                    <a:pt x="709" y="1309"/>
                  </a:cubicBezTo>
                  <a:cubicBezTo>
                    <a:pt x="735" y="1736"/>
                    <a:pt x="842" y="2070"/>
                    <a:pt x="976" y="2070"/>
                  </a:cubicBezTo>
                  <a:cubicBezTo>
                    <a:pt x="1109" y="2070"/>
                    <a:pt x="1203" y="1736"/>
                    <a:pt x="1229" y="1309"/>
                  </a:cubicBezTo>
                  <a:cubicBezTo>
                    <a:pt x="1643" y="1269"/>
                    <a:pt x="1937" y="1176"/>
                    <a:pt x="1937" y="1042"/>
                  </a:cubicBezTo>
                  <a:cubicBezTo>
                    <a:pt x="1937" y="909"/>
                    <a:pt x="1643" y="802"/>
                    <a:pt x="1229" y="775"/>
                  </a:cubicBezTo>
                  <a:cubicBezTo>
                    <a:pt x="1203" y="334"/>
                    <a:pt x="1109" y="1"/>
                    <a:pt x="976" y="1"/>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194775" y="3975225"/>
              <a:ext cx="45750" cy="49425"/>
            </a:xfrm>
            <a:custGeom>
              <a:avLst/>
              <a:gdLst/>
              <a:ahLst/>
              <a:cxnLst/>
              <a:rect l="l" t="t" r="r" b="b"/>
              <a:pathLst>
                <a:path w="1830" h="1977" extrusionOk="0">
                  <a:moveTo>
                    <a:pt x="922" y="0"/>
                  </a:moveTo>
                  <a:cubicBezTo>
                    <a:pt x="802" y="0"/>
                    <a:pt x="681" y="320"/>
                    <a:pt x="668" y="734"/>
                  </a:cubicBezTo>
                  <a:cubicBezTo>
                    <a:pt x="281" y="774"/>
                    <a:pt x="1" y="868"/>
                    <a:pt x="1" y="988"/>
                  </a:cubicBezTo>
                  <a:cubicBezTo>
                    <a:pt x="1" y="1108"/>
                    <a:pt x="281" y="1202"/>
                    <a:pt x="668" y="1242"/>
                  </a:cubicBezTo>
                  <a:cubicBezTo>
                    <a:pt x="695" y="1656"/>
                    <a:pt x="802" y="1976"/>
                    <a:pt x="922" y="1976"/>
                  </a:cubicBezTo>
                  <a:cubicBezTo>
                    <a:pt x="1029" y="1976"/>
                    <a:pt x="1149" y="1656"/>
                    <a:pt x="1162" y="1242"/>
                  </a:cubicBezTo>
                  <a:cubicBezTo>
                    <a:pt x="1549" y="1228"/>
                    <a:pt x="1830" y="1122"/>
                    <a:pt x="1830" y="988"/>
                  </a:cubicBezTo>
                  <a:cubicBezTo>
                    <a:pt x="1830" y="868"/>
                    <a:pt x="1549" y="774"/>
                    <a:pt x="1162" y="734"/>
                  </a:cubicBezTo>
                  <a:cubicBezTo>
                    <a:pt x="1135" y="320"/>
                    <a:pt x="1029" y="0"/>
                    <a:pt x="922" y="0"/>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066250" y="3878400"/>
              <a:ext cx="25075" cy="26750"/>
            </a:xfrm>
            <a:custGeom>
              <a:avLst/>
              <a:gdLst/>
              <a:ahLst/>
              <a:cxnLst/>
              <a:rect l="l" t="t" r="r" b="b"/>
              <a:pathLst>
                <a:path w="1003" h="1070" extrusionOk="0">
                  <a:moveTo>
                    <a:pt x="495" y="1"/>
                  </a:moveTo>
                  <a:cubicBezTo>
                    <a:pt x="428" y="1"/>
                    <a:pt x="375" y="174"/>
                    <a:pt x="361" y="401"/>
                  </a:cubicBezTo>
                  <a:cubicBezTo>
                    <a:pt x="148" y="428"/>
                    <a:pt x="1" y="468"/>
                    <a:pt x="1" y="535"/>
                  </a:cubicBezTo>
                  <a:cubicBezTo>
                    <a:pt x="1" y="602"/>
                    <a:pt x="148" y="655"/>
                    <a:pt x="361" y="669"/>
                  </a:cubicBezTo>
                  <a:cubicBezTo>
                    <a:pt x="375" y="909"/>
                    <a:pt x="428" y="1069"/>
                    <a:pt x="495" y="1069"/>
                  </a:cubicBezTo>
                  <a:cubicBezTo>
                    <a:pt x="562" y="1069"/>
                    <a:pt x="615" y="909"/>
                    <a:pt x="628" y="669"/>
                  </a:cubicBezTo>
                  <a:cubicBezTo>
                    <a:pt x="855" y="655"/>
                    <a:pt x="1002" y="602"/>
                    <a:pt x="1002" y="535"/>
                  </a:cubicBezTo>
                  <a:cubicBezTo>
                    <a:pt x="1002" y="468"/>
                    <a:pt x="842" y="415"/>
                    <a:pt x="628" y="401"/>
                  </a:cubicBezTo>
                  <a:cubicBezTo>
                    <a:pt x="615" y="174"/>
                    <a:pt x="562" y="1"/>
                    <a:pt x="495" y="1"/>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2"/>
          <p:cNvSpPr/>
          <p:nvPr/>
        </p:nvSpPr>
        <p:spPr>
          <a:xfrm>
            <a:off x="2270965" y="1108370"/>
            <a:ext cx="169682" cy="181326"/>
          </a:xfrm>
          <a:custGeom>
            <a:avLst/>
            <a:gdLst/>
            <a:ahLst/>
            <a:cxnLst/>
            <a:rect l="l" t="t" r="r" b="b"/>
            <a:pathLst>
              <a:path w="1938" h="2071" extrusionOk="0">
                <a:moveTo>
                  <a:pt x="976" y="1"/>
                </a:moveTo>
                <a:cubicBezTo>
                  <a:pt x="842" y="1"/>
                  <a:pt x="735" y="334"/>
                  <a:pt x="709" y="775"/>
                </a:cubicBezTo>
                <a:cubicBezTo>
                  <a:pt x="308" y="802"/>
                  <a:pt x="1" y="909"/>
                  <a:pt x="1" y="1042"/>
                </a:cubicBezTo>
                <a:cubicBezTo>
                  <a:pt x="1" y="1176"/>
                  <a:pt x="308" y="1269"/>
                  <a:pt x="709" y="1309"/>
                </a:cubicBezTo>
                <a:cubicBezTo>
                  <a:pt x="735" y="1736"/>
                  <a:pt x="842" y="2070"/>
                  <a:pt x="976" y="2070"/>
                </a:cubicBezTo>
                <a:cubicBezTo>
                  <a:pt x="1109" y="2070"/>
                  <a:pt x="1203" y="1736"/>
                  <a:pt x="1229" y="1309"/>
                </a:cubicBezTo>
                <a:cubicBezTo>
                  <a:pt x="1643" y="1269"/>
                  <a:pt x="1937" y="1176"/>
                  <a:pt x="1937" y="1042"/>
                </a:cubicBezTo>
                <a:cubicBezTo>
                  <a:pt x="1937" y="909"/>
                  <a:pt x="1643" y="802"/>
                  <a:pt x="1229" y="775"/>
                </a:cubicBezTo>
                <a:cubicBezTo>
                  <a:pt x="1203" y="334"/>
                  <a:pt x="1109" y="1"/>
                  <a:pt x="976" y="1"/>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440650" y="4122352"/>
            <a:ext cx="160226" cy="173096"/>
          </a:xfrm>
          <a:custGeom>
            <a:avLst/>
            <a:gdLst/>
            <a:ahLst/>
            <a:cxnLst/>
            <a:rect l="l" t="t" r="r" b="b"/>
            <a:pathLst>
              <a:path w="1830" h="1977" extrusionOk="0">
                <a:moveTo>
                  <a:pt x="922" y="0"/>
                </a:moveTo>
                <a:cubicBezTo>
                  <a:pt x="802" y="0"/>
                  <a:pt x="681" y="320"/>
                  <a:pt x="668" y="734"/>
                </a:cubicBezTo>
                <a:cubicBezTo>
                  <a:pt x="281" y="774"/>
                  <a:pt x="1" y="868"/>
                  <a:pt x="1" y="988"/>
                </a:cubicBezTo>
                <a:cubicBezTo>
                  <a:pt x="1" y="1108"/>
                  <a:pt x="281" y="1202"/>
                  <a:pt x="668" y="1242"/>
                </a:cubicBezTo>
                <a:cubicBezTo>
                  <a:pt x="695" y="1656"/>
                  <a:pt x="802" y="1976"/>
                  <a:pt x="922" y="1976"/>
                </a:cubicBezTo>
                <a:cubicBezTo>
                  <a:pt x="1029" y="1976"/>
                  <a:pt x="1149" y="1656"/>
                  <a:pt x="1162" y="1242"/>
                </a:cubicBezTo>
                <a:cubicBezTo>
                  <a:pt x="1549" y="1228"/>
                  <a:pt x="1830" y="1122"/>
                  <a:pt x="1830" y="988"/>
                </a:cubicBezTo>
                <a:cubicBezTo>
                  <a:pt x="1830" y="868"/>
                  <a:pt x="1549" y="774"/>
                  <a:pt x="1162" y="734"/>
                </a:cubicBezTo>
                <a:cubicBezTo>
                  <a:pt x="1135" y="320"/>
                  <a:pt x="1029" y="0"/>
                  <a:pt x="922" y="0"/>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528093" y="3821501"/>
            <a:ext cx="87818" cy="93684"/>
          </a:xfrm>
          <a:custGeom>
            <a:avLst/>
            <a:gdLst/>
            <a:ahLst/>
            <a:cxnLst/>
            <a:rect l="l" t="t" r="r" b="b"/>
            <a:pathLst>
              <a:path w="1003" h="1070" extrusionOk="0">
                <a:moveTo>
                  <a:pt x="495" y="1"/>
                </a:moveTo>
                <a:cubicBezTo>
                  <a:pt x="428" y="1"/>
                  <a:pt x="375" y="174"/>
                  <a:pt x="361" y="401"/>
                </a:cubicBezTo>
                <a:cubicBezTo>
                  <a:pt x="148" y="428"/>
                  <a:pt x="1" y="468"/>
                  <a:pt x="1" y="535"/>
                </a:cubicBezTo>
                <a:cubicBezTo>
                  <a:pt x="1" y="602"/>
                  <a:pt x="148" y="655"/>
                  <a:pt x="361" y="669"/>
                </a:cubicBezTo>
                <a:cubicBezTo>
                  <a:pt x="375" y="909"/>
                  <a:pt x="428" y="1069"/>
                  <a:pt x="495" y="1069"/>
                </a:cubicBezTo>
                <a:cubicBezTo>
                  <a:pt x="562" y="1069"/>
                  <a:pt x="615" y="909"/>
                  <a:pt x="628" y="669"/>
                </a:cubicBezTo>
                <a:cubicBezTo>
                  <a:pt x="855" y="655"/>
                  <a:pt x="1002" y="602"/>
                  <a:pt x="1002" y="535"/>
                </a:cubicBezTo>
                <a:cubicBezTo>
                  <a:pt x="1002" y="468"/>
                  <a:pt x="842" y="415"/>
                  <a:pt x="628" y="401"/>
                </a:cubicBezTo>
                <a:cubicBezTo>
                  <a:pt x="615" y="174"/>
                  <a:pt x="562" y="1"/>
                  <a:pt x="495" y="1"/>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740625" y="1951264"/>
            <a:ext cx="160226" cy="173096"/>
          </a:xfrm>
          <a:custGeom>
            <a:avLst/>
            <a:gdLst/>
            <a:ahLst/>
            <a:cxnLst/>
            <a:rect l="l" t="t" r="r" b="b"/>
            <a:pathLst>
              <a:path w="1830" h="1977" extrusionOk="0">
                <a:moveTo>
                  <a:pt x="922" y="0"/>
                </a:moveTo>
                <a:cubicBezTo>
                  <a:pt x="802" y="0"/>
                  <a:pt x="681" y="320"/>
                  <a:pt x="668" y="734"/>
                </a:cubicBezTo>
                <a:cubicBezTo>
                  <a:pt x="281" y="774"/>
                  <a:pt x="1" y="868"/>
                  <a:pt x="1" y="988"/>
                </a:cubicBezTo>
                <a:cubicBezTo>
                  <a:pt x="1" y="1108"/>
                  <a:pt x="281" y="1202"/>
                  <a:pt x="668" y="1242"/>
                </a:cubicBezTo>
                <a:cubicBezTo>
                  <a:pt x="695" y="1656"/>
                  <a:pt x="802" y="1976"/>
                  <a:pt x="922" y="1976"/>
                </a:cubicBezTo>
                <a:cubicBezTo>
                  <a:pt x="1029" y="1976"/>
                  <a:pt x="1149" y="1656"/>
                  <a:pt x="1162" y="1242"/>
                </a:cubicBezTo>
                <a:cubicBezTo>
                  <a:pt x="1549" y="1228"/>
                  <a:pt x="1830" y="1122"/>
                  <a:pt x="1830" y="988"/>
                </a:cubicBezTo>
                <a:cubicBezTo>
                  <a:pt x="1830" y="868"/>
                  <a:pt x="1549" y="774"/>
                  <a:pt x="1162" y="734"/>
                </a:cubicBezTo>
                <a:cubicBezTo>
                  <a:pt x="1135" y="320"/>
                  <a:pt x="1029" y="0"/>
                  <a:pt x="922" y="0"/>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814093" y="3821501"/>
            <a:ext cx="87818" cy="93684"/>
          </a:xfrm>
          <a:custGeom>
            <a:avLst/>
            <a:gdLst/>
            <a:ahLst/>
            <a:cxnLst/>
            <a:rect l="l" t="t" r="r" b="b"/>
            <a:pathLst>
              <a:path w="1003" h="1070" extrusionOk="0">
                <a:moveTo>
                  <a:pt x="495" y="1"/>
                </a:moveTo>
                <a:cubicBezTo>
                  <a:pt x="428" y="1"/>
                  <a:pt x="375" y="174"/>
                  <a:pt x="361" y="401"/>
                </a:cubicBezTo>
                <a:cubicBezTo>
                  <a:pt x="148" y="428"/>
                  <a:pt x="1" y="468"/>
                  <a:pt x="1" y="535"/>
                </a:cubicBezTo>
                <a:cubicBezTo>
                  <a:pt x="1" y="602"/>
                  <a:pt x="148" y="655"/>
                  <a:pt x="361" y="669"/>
                </a:cubicBezTo>
                <a:cubicBezTo>
                  <a:pt x="375" y="909"/>
                  <a:pt x="428" y="1069"/>
                  <a:pt x="495" y="1069"/>
                </a:cubicBezTo>
                <a:cubicBezTo>
                  <a:pt x="562" y="1069"/>
                  <a:pt x="615" y="909"/>
                  <a:pt x="628" y="669"/>
                </a:cubicBezTo>
                <a:cubicBezTo>
                  <a:pt x="855" y="655"/>
                  <a:pt x="1002" y="602"/>
                  <a:pt x="1002" y="535"/>
                </a:cubicBezTo>
                <a:cubicBezTo>
                  <a:pt x="1002" y="468"/>
                  <a:pt x="842" y="415"/>
                  <a:pt x="628" y="401"/>
                </a:cubicBezTo>
                <a:cubicBezTo>
                  <a:pt x="615" y="174"/>
                  <a:pt x="562" y="1"/>
                  <a:pt x="495" y="1"/>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615253" y="4260675"/>
            <a:ext cx="150528" cy="116901"/>
          </a:xfrm>
          <a:custGeom>
            <a:avLst/>
            <a:gdLst/>
            <a:ahLst/>
            <a:cxnLst/>
            <a:rect l="l" t="t" r="r" b="b"/>
            <a:pathLst>
              <a:path w="1737" h="1349" extrusionOk="0">
                <a:moveTo>
                  <a:pt x="869" y="0"/>
                </a:moveTo>
                <a:cubicBezTo>
                  <a:pt x="1" y="14"/>
                  <a:pt x="1" y="1349"/>
                  <a:pt x="869" y="1349"/>
                </a:cubicBezTo>
                <a:cubicBezTo>
                  <a:pt x="1736" y="1349"/>
                  <a:pt x="1736" y="0"/>
                  <a:pt x="869" y="0"/>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push dir="u"/>
    <p:sndAc>
      <p:stSnd>
        <p:snd r:embed="rId1" name="arrow.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CUSTOM_25">
    <p:spTree>
      <p:nvGrpSpPr>
        <p:cNvPr id="1" name="Shape 187"/>
        <p:cNvGrpSpPr/>
        <p:nvPr/>
      </p:nvGrpSpPr>
      <p:grpSpPr>
        <a:xfrm>
          <a:off x="0" y="0"/>
          <a:ext cx="0" cy="0"/>
          <a:chOff x="0" y="0"/>
          <a:chExt cx="0" cy="0"/>
        </a:xfrm>
      </p:grpSpPr>
      <p:sp>
        <p:nvSpPr>
          <p:cNvPr id="188" name="Google Shape;188;p16"/>
          <p:cNvSpPr txBox="1">
            <a:spLocks noGrp="1"/>
          </p:cNvSpPr>
          <p:nvPr>
            <p:ph type="subTitle" idx="1"/>
          </p:nvPr>
        </p:nvSpPr>
        <p:spPr>
          <a:xfrm>
            <a:off x="2953075" y="934450"/>
            <a:ext cx="5044500" cy="1618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700"/>
              <a:buFont typeface="Lobster"/>
              <a:buNone/>
              <a:defRPr sz="2700" b="1">
                <a:latin typeface="Lobster"/>
                <a:ea typeface="Lobster"/>
                <a:cs typeface="Lobster"/>
                <a:sym typeface="Lobster"/>
              </a:defRPr>
            </a:lvl1pPr>
            <a:lvl2pPr lvl="1" algn="r" rtl="0">
              <a:lnSpc>
                <a:spcPct val="100000"/>
              </a:lnSpc>
              <a:spcBef>
                <a:spcPts val="0"/>
              </a:spcBef>
              <a:spcAft>
                <a:spcPts val="0"/>
              </a:spcAft>
              <a:buSzPts val="2000"/>
              <a:buFont typeface="Lobster"/>
              <a:buNone/>
              <a:defRPr sz="2000">
                <a:latin typeface="Lobster"/>
                <a:ea typeface="Lobster"/>
                <a:cs typeface="Lobster"/>
                <a:sym typeface="Lobster"/>
              </a:defRPr>
            </a:lvl2pPr>
            <a:lvl3pPr lvl="2" algn="r" rtl="0">
              <a:lnSpc>
                <a:spcPct val="100000"/>
              </a:lnSpc>
              <a:spcBef>
                <a:spcPts val="0"/>
              </a:spcBef>
              <a:spcAft>
                <a:spcPts val="0"/>
              </a:spcAft>
              <a:buSzPts val="2000"/>
              <a:buFont typeface="Lobster"/>
              <a:buNone/>
              <a:defRPr sz="2000">
                <a:latin typeface="Lobster"/>
                <a:ea typeface="Lobster"/>
                <a:cs typeface="Lobster"/>
                <a:sym typeface="Lobster"/>
              </a:defRPr>
            </a:lvl3pPr>
            <a:lvl4pPr lvl="3" algn="r" rtl="0">
              <a:lnSpc>
                <a:spcPct val="100000"/>
              </a:lnSpc>
              <a:spcBef>
                <a:spcPts val="0"/>
              </a:spcBef>
              <a:spcAft>
                <a:spcPts val="0"/>
              </a:spcAft>
              <a:buSzPts val="2000"/>
              <a:buFont typeface="Lobster"/>
              <a:buNone/>
              <a:defRPr sz="2000">
                <a:latin typeface="Lobster"/>
                <a:ea typeface="Lobster"/>
                <a:cs typeface="Lobster"/>
                <a:sym typeface="Lobster"/>
              </a:defRPr>
            </a:lvl4pPr>
            <a:lvl5pPr lvl="4" algn="r" rtl="0">
              <a:lnSpc>
                <a:spcPct val="100000"/>
              </a:lnSpc>
              <a:spcBef>
                <a:spcPts val="0"/>
              </a:spcBef>
              <a:spcAft>
                <a:spcPts val="0"/>
              </a:spcAft>
              <a:buSzPts val="2000"/>
              <a:buFont typeface="Lobster"/>
              <a:buNone/>
              <a:defRPr sz="2000">
                <a:latin typeface="Lobster"/>
                <a:ea typeface="Lobster"/>
                <a:cs typeface="Lobster"/>
                <a:sym typeface="Lobster"/>
              </a:defRPr>
            </a:lvl5pPr>
            <a:lvl6pPr lvl="5" algn="r" rtl="0">
              <a:lnSpc>
                <a:spcPct val="100000"/>
              </a:lnSpc>
              <a:spcBef>
                <a:spcPts val="0"/>
              </a:spcBef>
              <a:spcAft>
                <a:spcPts val="0"/>
              </a:spcAft>
              <a:buSzPts val="2000"/>
              <a:buFont typeface="Lobster"/>
              <a:buNone/>
              <a:defRPr sz="2000">
                <a:latin typeface="Lobster"/>
                <a:ea typeface="Lobster"/>
                <a:cs typeface="Lobster"/>
                <a:sym typeface="Lobster"/>
              </a:defRPr>
            </a:lvl6pPr>
            <a:lvl7pPr lvl="6" algn="r" rtl="0">
              <a:lnSpc>
                <a:spcPct val="100000"/>
              </a:lnSpc>
              <a:spcBef>
                <a:spcPts val="0"/>
              </a:spcBef>
              <a:spcAft>
                <a:spcPts val="0"/>
              </a:spcAft>
              <a:buSzPts val="2000"/>
              <a:buFont typeface="Lobster"/>
              <a:buNone/>
              <a:defRPr sz="2000">
                <a:latin typeface="Lobster"/>
                <a:ea typeface="Lobster"/>
                <a:cs typeface="Lobster"/>
                <a:sym typeface="Lobster"/>
              </a:defRPr>
            </a:lvl7pPr>
            <a:lvl8pPr lvl="7" algn="r" rtl="0">
              <a:lnSpc>
                <a:spcPct val="100000"/>
              </a:lnSpc>
              <a:spcBef>
                <a:spcPts val="0"/>
              </a:spcBef>
              <a:spcAft>
                <a:spcPts val="0"/>
              </a:spcAft>
              <a:buSzPts val="2000"/>
              <a:buFont typeface="Lobster"/>
              <a:buNone/>
              <a:defRPr sz="2000">
                <a:latin typeface="Lobster"/>
                <a:ea typeface="Lobster"/>
                <a:cs typeface="Lobster"/>
                <a:sym typeface="Lobster"/>
              </a:defRPr>
            </a:lvl8pPr>
            <a:lvl9pPr lvl="8" algn="r" rtl="0">
              <a:lnSpc>
                <a:spcPct val="100000"/>
              </a:lnSpc>
              <a:spcBef>
                <a:spcPts val="0"/>
              </a:spcBef>
              <a:spcAft>
                <a:spcPts val="0"/>
              </a:spcAft>
              <a:buSzPts val="2000"/>
              <a:buFont typeface="Lobster"/>
              <a:buNone/>
              <a:defRPr sz="2000">
                <a:latin typeface="Lobster"/>
                <a:ea typeface="Lobster"/>
                <a:cs typeface="Lobster"/>
                <a:sym typeface="Lobster"/>
              </a:defRPr>
            </a:lvl9pPr>
          </a:lstStyle>
          <a:p>
            <a:endParaRPr/>
          </a:p>
        </p:txBody>
      </p:sp>
      <p:sp>
        <p:nvSpPr>
          <p:cNvPr id="189" name="Google Shape;189;p16"/>
          <p:cNvSpPr txBox="1">
            <a:spLocks noGrp="1"/>
          </p:cNvSpPr>
          <p:nvPr>
            <p:ph type="title"/>
          </p:nvPr>
        </p:nvSpPr>
        <p:spPr>
          <a:xfrm>
            <a:off x="4656925" y="3889475"/>
            <a:ext cx="3340800" cy="443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sz="1600"/>
            </a:lvl1pPr>
            <a:lvl2pPr lvl="1" algn="r" rtl="0">
              <a:spcBef>
                <a:spcPts val="0"/>
              </a:spcBef>
              <a:spcAft>
                <a:spcPts val="0"/>
              </a:spcAft>
              <a:buSzPts val="1600"/>
              <a:buNone/>
              <a:defRPr sz="1600"/>
            </a:lvl2pPr>
            <a:lvl3pPr lvl="2" algn="r" rtl="0">
              <a:spcBef>
                <a:spcPts val="0"/>
              </a:spcBef>
              <a:spcAft>
                <a:spcPts val="0"/>
              </a:spcAft>
              <a:buSzPts val="1600"/>
              <a:buNone/>
              <a:defRPr sz="1600"/>
            </a:lvl3pPr>
            <a:lvl4pPr lvl="3" algn="r" rtl="0">
              <a:spcBef>
                <a:spcPts val="0"/>
              </a:spcBef>
              <a:spcAft>
                <a:spcPts val="0"/>
              </a:spcAft>
              <a:buSzPts val="1600"/>
              <a:buNone/>
              <a:defRPr sz="1600"/>
            </a:lvl4pPr>
            <a:lvl5pPr lvl="4" algn="r" rtl="0">
              <a:spcBef>
                <a:spcPts val="0"/>
              </a:spcBef>
              <a:spcAft>
                <a:spcPts val="0"/>
              </a:spcAft>
              <a:buSzPts val="1600"/>
              <a:buNone/>
              <a:defRPr sz="1600"/>
            </a:lvl5pPr>
            <a:lvl6pPr lvl="5" algn="r" rtl="0">
              <a:spcBef>
                <a:spcPts val="0"/>
              </a:spcBef>
              <a:spcAft>
                <a:spcPts val="0"/>
              </a:spcAft>
              <a:buSzPts val="1600"/>
              <a:buNone/>
              <a:defRPr sz="1600"/>
            </a:lvl6pPr>
            <a:lvl7pPr lvl="6" algn="r" rtl="0">
              <a:spcBef>
                <a:spcPts val="0"/>
              </a:spcBef>
              <a:spcAft>
                <a:spcPts val="0"/>
              </a:spcAft>
              <a:buSzPts val="1600"/>
              <a:buNone/>
              <a:defRPr sz="1600"/>
            </a:lvl7pPr>
            <a:lvl8pPr lvl="7" algn="r" rtl="0">
              <a:spcBef>
                <a:spcPts val="0"/>
              </a:spcBef>
              <a:spcAft>
                <a:spcPts val="0"/>
              </a:spcAft>
              <a:buSzPts val="1600"/>
              <a:buNone/>
              <a:defRPr sz="1600"/>
            </a:lvl8pPr>
            <a:lvl9pPr lvl="8" algn="r" rtl="0">
              <a:spcBef>
                <a:spcPts val="0"/>
              </a:spcBef>
              <a:spcAft>
                <a:spcPts val="0"/>
              </a:spcAft>
              <a:buSzPts val="1600"/>
              <a:buNone/>
              <a:defRPr sz="1600"/>
            </a:lvl9pPr>
          </a:lstStyle>
          <a:p>
            <a:endParaRPr/>
          </a:p>
        </p:txBody>
      </p:sp>
      <p:sp>
        <p:nvSpPr>
          <p:cNvPr id="190" name="Google Shape;190;p16"/>
          <p:cNvSpPr/>
          <p:nvPr/>
        </p:nvSpPr>
        <p:spPr>
          <a:xfrm rot="-1465822">
            <a:off x="1346281" y="1950099"/>
            <a:ext cx="1130881" cy="2329400"/>
          </a:xfrm>
          <a:custGeom>
            <a:avLst/>
            <a:gdLst/>
            <a:ahLst/>
            <a:cxnLst/>
            <a:rect l="l" t="t" r="r" b="b"/>
            <a:pathLst>
              <a:path w="4949" h="10194" extrusionOk="0">
                <a:moveTo>
                  <a:pt x="2693" y="1"/>
                </a:moveTo>
                <a:cubicBezTo>
                  <a:pt x="2489" y="1"/>
                  <a:pt x="2348" y="221"/>
                  <a:pt x="2270" y="428"/>
                </a:cubicBezTo>
                <a:cubicBezTo>
                  <a:pt x="1883" y="1403"/>
                  <a:pt x="1829" y="2511"/>
                  <a:pt x="2096" y="3513"/>
                </a:cubicBezTo>
                <a:cubicBezTo>
                  <a:pt x="2083" y="4247"/>
                  <a:pt x="2163" y="4968"/>
                  <a:pt x="2297" y="5662"/>
                </a:cubicBezTo>
                <a:cubicBezTo>
                  <a:pt x="1843" y="5035"/>
                  <a:pt x="1202" y="4541"/>
                  <a:pt x="441" y="4314"/>
                </a:cubicBezTo>
                <a:cubicBezTo>
                  <a:pt x="386" y="4297"/>
                  <a:pt x="324" y="4285"/>
                  <a:pt x="266" y="4285"/>
                </a:cubicBezTo>
                <a:cubicBezTo>
                  <a:pt x="182" y="4285"/>
                  <a:pt x="106" y="4310"/>
                  <a:pt x="67" y="4381"/>
                </a:cubicBezTo>
                <a:cubicBezTo>
                  <a:pt x="0" y="4474"/>
                  <a:pt x="67" y="4608"/>
                  <a:pt x="107" y="4714"/>
                </a:cubicBezTo>
                <a:cubicBezTo>
                  <a:pt x="614" y="5556"/>
                  <a:pt x="1495" y="6197"/>
                  <a:pt x="2484" y="6383"/>
                </a:cubicBezTo>
                <a:cubicBezTo>
                  <a:pt x="2670" y="6998"/>
                  <a:pt x="2897" y="7585"/>
                  <a:pt x="3205" y="8146"/>
                </a:cubicBezTo>
                <a:cubicBezTo>
                  <a:pt x="2693" y="7747"/>
                  <a:pt x="2040" y="7520"/>
                  <a:pt x="1397" y="7520"/>
                </a:cubicBezTo>
                <a:cubicBezTo>
                  <a:pt x="1200" y="7520"/>
                  <a:pt x="1005" y="7541"/>
                  <a:pt x="814" y="7585"/>
                </a:cubicBezTo>
                <a:cubicBezTo>
                  <a:pt x="1095" y="8079"/>
                  <a:pt x="1549" y="8466"/>
                  <a:pt x="2070" y="8707"/>
                </a:cubicBezTo>
                <a:cubicBezTo>
                  <a:pt x="2399" y="8853"/>
                  <a:pt x="2759" y="8930"/>
                  <a:pt x="3125" y="8930"/>
                </a:cubicBezTo>
                <a:cubicBezTo>
                  <a:pt x="3294" y="8930"/>
                  <a:pt x="3463" y="8914"/>
                  <a:pt x="3632" y="8880"/>
                </a:cubicBezTo>
                <a:cubicBezTo>
                  <a:pt x="3912" y="9321"/>
                  <a:pt x="4246" y="9735"/>
                  <a:pt x="4607" y="10135"/>
                </a:cubicBezTo>
                <a:cubicBezTo>
                  <a:pt x="4641" y="10176"/>
                  <a:pt x="4680" y="10194"/>
                  <a:pt x="4718" y="10194"/>
                </a:cubicBezTo>
                <a:cubicBezTo>
                  <a:pt x="4841" y="10194"/>
                  <a:pt x="4949" y="10014"/>
                  <a:pt x="4847" y="9882"/>
                </a:cubicBezTo>
                <a:cubicBezTo>
                  <a:pt x="4540" y="9561"/>
                  <a:pt x="4259" y="9201"/>
                  <a:pt x="3992" y="8814"/>
                </a:cubicBezTo>
                <a:lnTo>
                  <a:pt x="4019" y="8787"/>
                </a:lnTo>
                <a:cubicBezTo>
                  <a:pt x="4526" y="8146"/>
                  <a:pt x="4793" y="7331"/>
                  <a:pt x="4740" y="6517"/>
                </a:cubicBezTo>
                <a:cubicBezTo>
                  <a:pt x="4727" y="6317"/>
                  <a:pt x="4687" y="5649"/>
                  <a:pt x="4486" y="5529"/>
                </a:cubicBezTo>
                <a:cubicBezTo>
                  <a:pt x="4452" y="5511"/>
                  <a:pt x="4418" y="5503"/>
                  <a:pt x="4384" y="5503"/>
                </a:cubicBezTo>
                <a:cubicBezTo>
                  <a:pt x="4164" y="5503"/>
                  <a:pt x="3955" y="5836"/>
                  <a:pt x="3885" y="6010"/>
                </a:cubicBezTo>
                <a:cubicBezTo>
                  <a:pt x="3765" y="6317"/>
                  <a:pt x="3725" y="6664"/>
                  <a:pt x="3685" y="6984"/>
                </a:cubicBezTo>
                <a:cubicBezTo>
                  <a:pt x="3632" y="7558"/>
                  <a:pt x="3699" y="8146"/>
                  <a:pt x="3912" y="8680"/>
                </a:cubicBezTo>
                <a:cubicBezTo>
                  <a:pt x="3432" y="7946"/>
                  <a:pt x="3071" y="7158"/>
                  <a:pt x="2817" y="6330"/>
                </a:cubicBezTo>
                <a:cubicBezTo>
                  <a:pt x="3245" y="5876"/>
                  <a:pt x="3565" y="5329"/>
                  <a:pt x="3765" y="4728"/>
                </a:cubicBezTo>
                <a:cubicBezTo>
                  <a:pt x="3872" y="4394"/>
                  <a:pt x="4219" y="3313"/>
                  <a:pt x="3752" y="3086"/>
                </a:cubicBezTo>
                <a:cubicBezTo>
                  <a:pt x="3713" y="3069"/>
                  <a:pt x="3675" y="3061"/>
                  <a:pt x="3639" y="3061"/>
                </a:cubicBezTo>
                <a:cubicBezTo>
                  <a:pt x="3501" y="3061"/>
                  <a:pt x="3383" y="3169"/>
                  <a:pt x="3298" y="3286"/>
                </a:cubicBezTo>
                <a:cubicBezTo>
                  <a:pt x="2817" y="4114"/>
                  <a:pt x="2617" y="5075"/>
                  <a:pt x="2737" y="6010"/>
                </a:cubicBezTo>
                <a:cubicBezTo>
                  <a:pt x="2550" y="5315"/>
                  <a:pt x="2443" y="4608"/>
                  <a:pt x="2430" y="3873"/>
                </a:cubicBezTo>
                <a:cubicBezTo>
                  <a:pt x="2937" y="2805"/>
                  <a:pt x="3285" y="1644"/>
                  <a:pt x="3071" y="495"/>
                </a:cubicBezTo>
                <a:cubicBezTo>
                  <a:pt x="3031" y="268"/>
                  <a:pt x="2911" y="28"/>
                  <a:pt x="2710" y="1"/>
                </a:cubicBezTo>
                <a:cubicBezTo>
                  <a:pt x="2704" y="1"/>
                  <a:pt x="2698" y="1"/>
                  <a:pt x="2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6"/>
          <p:cNvSpPr/>
          <p:nvPr/>
        </p:nvSpPr>
        <p:spPr>
          <a:xfrm>
            <a:off x="2472675" y="4180475"/>
            <a:ext cx="149825" cy="116351"/>
          </a:xfrm>
          <a:custGeom>
            <a:avLst/>
            <a:gdLst/>
            <a:ahLst/>
            <a:cxnLst/>
            <a:rect l="l" t="t" r="r" b="b"/>
            <a:pathLst>
              <a:path w="1737" h="1349" extrusionOk="0">
                <a:moveTo>
                  <a:pt x="869" y="0"/>
                </a:moveTo>
                <a:cubicBezTo>
                  <a:pt x="1" y="14"/>
                  <a:pt x="1" y="1349"/>
                  <a:pt x="869" y="1349"/>
                </a:cubicBezTo>
                <a:cubicBezTo>
                  <a:pt x="1736" y="1349"/>
                  <a:pt x="1736" y="0"/>
                  <a:pt x="869" y="0"/>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6"/>
          <p:cNvSpPr/>
          <p:nvPr/>
        </p:nvSpPr>
        <p:spPr>
          <a:xfrm>
            <a:off x="1051125" y="2665200"/>
            <a:ext cx="149825" cy="116351"/>
          </a:xfrm>
          <a:custGeom>
            <a:avLst/>
            <a:gdLst/>
            <a:ahLst/>
            <a:cxnLst/>
            <a:rect l="l" t="t" r="r" b="b"/>
            <a:pathLst>
              <a:path w="1737" h="1349" extrusionOk="0">
                <a:moveTo>
                  <a:pt x="869" y="0"/>
                </a:moveTo>
                <a:cubicBezTo>
                  <a:pt x="1" y="14"/>
                  <a:pt x="1" y="1349"/>
                  <a:pt x="869" y="1349"/>
                </a:cubicBezTo>
                <a:cubicBezTo>
                  <a:pt x="1736" y="1349"/>
                  <a:pt x="1736" y="0"/>
                  <a:pt x="869" y="0"/>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6"/>
          <p:cNvSpPr/>
          <p:nvPr/>
        </p:nvSpPr>
        <p:spPr>
          <a:xfrm>
            <a:off x="2346525" y="2284200"/>
            <a:ext cx="149825" cy="116351"/>
          </a:xfrm>
          <a:custGeom>
            <a:avLst/>
            <a:gdLst/>
            <a:ahLst/>
            <a:cxnLst/>
            <a:rect l="l" t="t" r="r" b="b"/>
            <a:pathLst>
              <a:path w="1737" h="1349" extrusionOk="0">
                <a:moveTo>
                  <a:pt x="869" y="0"/>
                </a:moveTo>
                <a:cubicBezTo>
                  <a:pt x="1" y="14"/>
                  <a:pt x="1" y="1349"/>
                  <a:pt x="869" y="1349"/>
                </a:cubicBezTo>
                <a:cubicBezTo>
                  <a:pt x="1736" y="1349"/>
                  <a:pt x="1736" y="0"/>
                  <a:pt x="869" y="0"/>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6"/>
          <p:cNvSpPr/>
          <p:nvPr/>
        </p:nvSpPr>
        <p:spPr>
          <a:xfrm>
            <a:off x="1996015" y="1653045"/>
            <a:ext cx="169682" cy="181326"/>
          </a:xfrm>
          <a:custGeom>
            <a:avLst/>
            <a:gdLst/>
            <a:ahLst/>
            <a:cxnLst/>
            <a:rect l="l" t="t" r="r" b="b"/>
            <a:pathLst>
              <a:path w="1938" h="2071" extrusionOk="0">
                <a:moveTo>
                  <a:pt x="976" y="1"/>
                </a:moveTo>
                <a:cubicBezTo>
                  <a:pt x="842" y="1"/>
                  <a:pt x="735" y="334"/>
                  <a:pt x="709" y="775"/>
                </a:cubicBezTo>
                <a:cubicBezTo>
                  <a:pt x="308" y="802"/>
                  <a:pt x="1" y="909"/>
                  <a:pt x="1" y="1042"/>
                </a:cubicBezTo>
                <a:cubicBezTo>
                  <a:pt x="1" y="1176"/>
                  <a:pt x="308" y="1269"/>
                  <a:pt x="709" y="1309"/>
                </a:cubicBezTo>
                <a:cubicBezTo>
                  <a:pt x="735" y="1736"/>
                  <a:pt x="842" y="2070"/>
                  <a:pt x="976" y="2070"/>
                </a:cubicBezTo>
                <a:cubicBezTo>
                  <a:pt x="1109" y="2070"/>
                  <a:pt x="1203" y="1736"/>
                  <a:pt x="1229" y="1309"/>
                </a:cubicBezTo>
                <a:cubicBezTo>
                  <a:pt x="1643" y="1269"/>
                  <a:pt x="1937" y="1176"/>
                  <a:pt x="1937" y="1042"/>
                </a:cubicBezTo>
                <a:cubicBezTo>
                  <a:pt x="1937" y="909"/>
                  <a:pt x="1643" y="802"/>
                  <a:pt x="1229" y="775"/>
                </a:cubicBezTo>
                <a:cubicBezTo>
                  <a:pt x="1203" y="334"/>
                  <a:pt x="1109" y="1"/>
                  <a:pt x="976" y="1"/>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6"/>
          <p:cNvSpPr/>
          <p:nvPr/>
        </p:nvSpPr>
        <p:spPr>
          <a:xfrm>
            <a:off x="1265530" y="4008739"/>
            <a:ext cx="87818" cy="93684"/>
          </a:xfrm>
          <a:custGeom>
            <a:avLst/>
            <a:gdLst/>
            <a:ahLst/>
            <a:cxnLst/>
            <a:rect l="l" t="t" r="r" b="b"/>
            <a:pathLst>
              <a:path w="1003" h="1070" extrusionOk="0">
                <a:moveTo>
                  <a:pt x="495" y="1"/>
                </a:moveTo>
                <a:cubicBezTo>
                  <a:pt x="428" y="1"/>
                  <a:pt x="375" y="174"/>
                  <a:pt x="361" y="401"/>
                </a:cubicBezTo>
                <a:cubicBezTo>
                  <a:pt x="148" y="428"/>
                  <a:pt x="1" y="468"/>
                  <a:pt x="1" y="535"/>
                </a:cubicBezTo>
                <a:cubicBezTo>
                  <a:pt x="1" y="602"/>
                  <a:pt x="148" y="655"/>
                  <a:pt x="361" y="669"/>
                </a:cubicBezTo>
                <a:cubicBezTo>
                  <a:pt x="375" y="909"/>
                  <a:pt x="428" y="1069"/>
                  <a:pt x="495" y="1069"/>
                </a:cubicBezTo>
                <a:cubicBezTo>
                  <a:pt x="562" y="1069"/>
                  <a:pt x="615" y="909"/>
                  <a:pt x="628" y="669"/>
                </a:cubicBezTo>
                <a:cubicBezTo>
                  <a:pt x="855" y="655"/>
                  <a:pt x="1002" y="602"/>
                  <a:pt x="1002" y="535"/>
                </a:cubicBezTo>
                <a:cubicBezTo>
                  <a:pt x="1002" y="468"/>
                  <a:pt x="842" y="415"/>
                  <a:pt x="628" y="401"/>
                </a:cubicBezTo>
                <a:cubicBezTo>
                  <a:pt x="615" y="174"/>
                  <a:pt x="562" y="1"/>
                  <a:pt x="495" y="1"/>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push dir="u"/>
    <p:sndAc>
      <p:stSnd>
        <p:snd r:embed="rId1" name="arrow.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1">
  <p:cSld name="CUSTOM_26">
    <p:spTree>
      <p:nvGrpSpPr>
        <p:cNvPr id="1" name="Shape 196"/>
        <p:cNvGrpSpPr/>
        <p:nvPr/>
      </p:nvGrpSpPr>
      <p:grpSpPr>
        <a:xfrm>
          <a:off x="0" y="0"/>
          <a:ext cx="0" cy="0"/>
          <a:chOff x="0" y="0"/>
          <a:chExt cx="0" cy="0"/>
        </a:xfrm>
      </p:grpSpPr>
      <p:sp>
        <p:nvSpPr>
          <p:cNvPr id="197" name="Google Shape;197;p17"/>
          <p:cNvSpPr txBox="1">
            <a:spLocks noGrp="1"/>
          </p:cNvSpPr>
          <p:nvPr>
            <p:ph type="subTitle" idx="1"/>
          </p:nvPr>
        </p:nvSpPr>
        <p:spPr>
          <a:xfrm>
            <a:off x="2095050" y="2266171"/>
            <a:ext cx="1826400" cy="25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a:lvl1pPr>
            <a:lvl2pPr lvl="1" algn="ctr" rtl="0">
              <a:spcBef>
                <a:spcPts val="1600"/>
              </a:spcBef>
              <a:spcAft>
                <a:spcPts val="0"/>
              </a:spcAft>
              <a:buSzPts val="1500"/>
              <a:buNone/>
              <a:defRPr/>
            </a:lvl2pPr>
            <a:lvl3pPr lvl="2" algn="ctr" rtl="0">
              <a:spcBef>
                <a:spcPts val="1600"/>
              </a:spcBef>
              <a:spcAft>
                <a:spcPts val="0"/>
              </a:spcAft>
              <a:buSzPts val="1500"/>
              <a:buNone/>
              <a:defRPr/>
            </a:lvl3pPr>
            <a:lvl4pPr lvl="3" algn="ctr" rtl="0">
              <a:spcBef>
                <a:spcPts val="1600"/>
              </a:spcBef>
              <a:spcAft>
                <a:spcPts val="0"/>
              </a:spcAft>
              <a:buSzPts val="1500"/>
              <a:buNone/>
              <a:defRPr/>
            </a:lvl4pPr>
            <a:lvl5pPr lvl="4" algn="ctr" rtl="0">
              <a:spcBef>
                <a:spcPts val="1600"/>
              </a:spcBef>
              <a:spcAft>
                <a:spcPts val="0"/>
              </a:spcAft>
              <a:buSzPts val="1500"/>
              <a:buNone/>
              <a:defRPr/>
            </a:lvl5pPr>
            <a:lvl6pPr lvl="5" algn="ctr" rtl="0">
              <a:spcBef>
                <a:spcPts val="1600"/>
              </a:spcBef>
              <a:spcAft>
                <a:spcPts val="0"/>
              </a:spcAft>
              <a:buSzPts val="1500"/>
              <a:buNone/>
              <a:defRPr/>
            </a:lvl6pPr>
            <a:lvl7pPr lvl="6" algn="ctr" rtl="0">
              <a:spcBef>
                <a:spcPts val="1600"/>
              </a:spcBef>
              <a:spcAft>
                <a:spcPts val="0"/>
              </a:spcAft>
              <a:buSzPts val="1500"/>
              <a:buNone/>
              <a:defRPr/>
            </a:lvl7pPr>
            <a:lvl8pPr lvl="7" algn="ctr" rtl="0">
              <a:spcBef>
                <a:spcPts val="1600"/>
              </a:spcBef>
              <a:spcAft>
                <a:spcPts val="0"/>
              </a:spcAft>
              <a:buSzPts val="1500"/>
              <a:buNone/>
              <a:defRPr/>
            </a:lvl8pPr>
            <a:lvl9pPr lvl="8" algn="ctr" rtl="0">
              <a:spcBef>
                <a:spcPts val="1600"/>
              </a:spcBef>
              <a:spcAft>
                <a:spcPts val="1600"/>
              </a:spcAft>
              <a:buSzPts val="1500"/>
              <a:buNone/>
              <a:defRPr/>
            </a:lvl9pPr>
          </a:lstStyle>
          <a:p>
            <a:endParaRPr/>
          </a:p>
        </p:txBody>
      </p:sp>
      <p:sp>
        <p:nvSpPr>
          <p:cNvPr id="198" name="Google Shape;198;p17"/>
          <p:cNvSpPr txBox="1">
            <a:spLocks noGrp="1"/>
          </p:cNvSpPr>
          <p:nvPr>
            <p:ph type="subTitle" idx="2"/>
          </p:nvPr>
        </p:nvSpPr>
        <p:spPr>
          <a:xfrm>
            <a:off x="2355750" y="2022239"/>
            <a:ext cx="1305000" cy="27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700"/>
              <a:buFont typeface="Lobster"/>
              <a:buNone/>
              <a:defRPr sz="1700" b="1">
                <a:latin typeface="Lobster"/>
                <a:ea typeface="Lobster"/>
                <a:cs typeface="Lobster"/>
                <a:sym typeface="Lobster"/>
              </a:defRPr>
            </a:lvl1pPr>
            <a:lvl2pPr lvl="1" algn="ctr" rtl="0">
              <a:lnSpc>
                <a:spcPct val="100000"/>
              </a:lnSpc>
              <a:spcBef>
                <a:spcPts val="0"/>
              </a:spcBef>
              <a:spcAft>
                <a:spcPts val="0"/>
              </a:spcAft>
              <a:buSzPts val="1700"/>
              <a:buFont typeface="Lobster"/>
              <a:buNone/>
              <a:defRPr sz="1700">
                <a:latin typeface="Lobster"/>
                <a:ea typeface="Lobster"/>
                <a:cs typeface="Lobster"/>
                <a:sym typeface="Lobster"/>
              </a:defRPr>
            </a:lvl2pPr>
            <a:lvl3pPr lvl="2" algn="ctr" rtl="0">
              <a:lnSpc>
                <a:spcPct val="100000"/>
              </a:lnSpc>
              <a:spcBef>
                <a:spcPts val="0"/>
              </a:spcBef>
              <a:spcAft>
                <a:spcPts val="0"/>
              </a:spcAft>
              <a:buSzPts val="1700"/>
              <a:buFont typeface="Lobster"/>
              <a:buNone/>
              <a:defRPr sz="1700">
                <a:latin typeface="Lobster"/>
                <a:ea typeface="Lobster"/>
                <a:cs typeface="Lobster"/>
                <a:sym typeface="Lobster"/>
              </a:defRPr>
            </a:lvl3pPr>
            <a:lvl4pPr lvl="3" algn="ctr" rtl="0">
              <a:lnSpc>
                <a:spcPct val="100000"/>
              </a:lnSpc>
              <a:spcBef>
                <a:spcPts val="0"/>
              </a:spcBef>
              <a:spcAft>
                <a:spcPts val="0"/>
              </a:spcAft>
              <a:buSzPts val="1700"/>
              <a:buFont typeface="Lobster"/>
              <a:buNone/>
              <a:defRPr sz="1700">
                <a:latin typeface="Lobster"/>
                <a:ea typeface="Lobster"/>
                <a:cs typeface="Lobster"/>
                <a:sym typeface="Lobster"/>
              </a:defRPr>
            </a:lvl4pPr>
            <a:lvl5pPr lvl="4" algn="ctr" rtl="0">
              <a:lnSpc>
                <a:spcPct val="100000"/>
              </a:lnSpc>
              <a:spcBef>
                <a:spcPts val="0"/>
              </a:spcBef>
              <a:spcAft>
                <a:spcPts val="0"/>
              </a:spcAft>
              <a:buSzPts val="1700"/>
              <a:buFont typeface="Lobster"/>
              <a:buNone/>
              <a:defRPr sz="1700">
                <a:latin typeface="Lobster"/>
                <a:ea typeface="Lobster"/>
                <a:cs typeface="Lobster"/>
                <a:sym typeface="Lobster"/>
              </a:defRPr>
            </a:lvl5pPr>
            <a:lvl6pPr lvl="5" algn="ctr" rtl="0">
              <a:lnSpc>
                <a:spcPct val="100000"/>
              </a:lnSpc>
              <a:spcBef>
                <a:spcPts val="0"/>
              </a:spcBef>
              <a:spcAft>
                <a:spcPts val="0"/>
              </a:spcAft>
              <a:buSzPts val="1700"/>
              <a:buFont typeface="Lobster"/>
              <a:buNone/>
              <a:defRPr sz="1700">
                <a:latin typeface="Lobster"/>
                <a:ea typeface="Lobster"/>
                <a:cs typeface="Lobster"/>
                <a:sym typeface="Lobster"/>
              </a:defRPr>
            </a:lvl6pPr>
            <a:lvl7pPr lvl="6" algn="ctr" rtl="0">
              <a:lnSpc>
                <a:spcPct val="100000"/>
              </a:lnSpc>
              <a:spcBef>
                <a:spcPts val="0"/>
              </a:spcBef>
              <a:spcAft>
                <a:spcPts val="0"/>
              </a:spcAft>
              <a:buSzPts val="1700"/>
              <a:buFont typeface="Lobster"/>
              <a:buNone/>
              <a:defRPr sz="1700">
                <a:latin typeface="Lobster"/>
                <a:ea typeface="Lobster"/>
                <a:cs typeface="Lobster"/>
                <a:sym typeface="Lobster"/>
              </a:defRPr>
            </a:lvl7pPr>
            <a:lvl8pPr lvl="7" algn="ctr" rtl="0">
              <a:lnSpc>
                <a:spcPct val="100000"/>
              </a:lnSpc>
              <a:spcBef>
                <a:spcPts val="0"/>
              </a:spcBef>
              <a:spcAft>
                <a:spcPts val="0"/>
              </a:spcAft>
              <a:buSzPts val="1700"/>
              <a:buFont typeface="Lobster"/>
              <a:buNone/>
              <a:defRPr sz="1700">
                <a:latin typeface="Lobster"/>
                <a:ea typeface="Lobster"/>
                <a:cs typeface="Lobster"/>
                <a:sym typeface="Lobster"/>
              </a:defRPr>
            </a:lvl8pPr>
            <a:lvl9pPr lvl="8" algn="ctr" rtl="0">
              <a:lnSpc>
                <a:spcPct val="100000"/>
              </a:lnSpc>
              <a:spcBef>
                <a:spcPts val="0"/>
              </a:spcBef>
              <a:spcAft>
                <a:spcPts val="0"/>
              </a:spcAft>
              <a:buSzPts val="1700"/>
              <a:buFont typeface="Lobster"/>
              <a:buNone/>
              <a:defRPr sz="1700">
                <a:latin typeface="Lobster"/>
                <a:ea typeface="Lobster"/>
                <a:cs typeface="Lobster"/>
                <a:sym typeface="Lobster"/>
              </a:defRPr>
            </a:lvl9pPr>
          </a:lstStyle>
          <a:p>
            <a:endParaRPr/>
          </a:p>
        </p:txBody>
      </p:sp>
      <p:sp>
        <p:nvSpPr>
          <p:cNvPr id="199" name="Google Shape;199;p17"/>
          <p:cNvSpPr txBox="1">
            <a:spLocks noGrp="1"/>
          </p:cNvSpPr>
          <p:nvPr>
            <p:ph type="subTitle" idx="3"/>
          </p:nvPr>
        </p:nvSpPr>
        <p:spPr>
          <a:xfrm>
            <a:off x="5483250" y="2022239"/>
            <a:ext cx="1305000" cy="27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700"/>
              <a:buFont typeface="Lobster"/>
              <a:buNone/>
              <a:defRPr sz="1700" b="1">
                <a:latin typeface="Lobster"/>
                <a:ea typeface="Lobster"/>
                <a:cs typeface="Lobster"/>
                <a:sym typeface="Lobster"/>
              </a:defRPr>
            </a:lvl1pPr>
            <a:lvl2pPr lvl="1" algn="ctr" rtl="0">
              <a:lnSpc>
                <a:spcPct val="100000"/>
              </a:lnSpc>
              <a:spcBef>
                <a:spcPts val="0"/>
              </a:spcBef>
              <a:spcAft>
                <a:spcPts val="0"/>
              </a:spcAft>
              <a:buSzPts val="1700"/>
              <a:buFont typeface="Lobster"/>
              <a:buNone/>
              <a:defRPr sz="1700">
                <a:latin typeface="Lobster"/>
                <a:ea typeface="Lobster"/>
                <a:cs typeface="Lobster"/>
                <a:sym typeface="Lobster"/>
              </a:defRPr>
            </a:lvl2pPr>
            <a:lvl3pPr lvl="2" algn="ctr" rtl="0">
              <a:lnSpc>
                <a:spcPct val="100000"/>
              </a:lnSpc>
              <a:spcBef>
                <a:spcPts val="0"/>
              </a:spcBef>
              <a:spcAft>
                <a:spcPts val="0"/>
              </a:spcAft>
              <a:buSzPts val="1700"/>
              <a:buFont typeface="Lobster"/>
              <a:buNone/>
              <a:defRPr sz="1700">
                <a:latin typeface="Lobster"/>
                <a:ea typeface="Lobster"/>
                <a:cs typeface="Lobster"/>
                <a:sym typeface="Lobster"/>
              </a:defRPr>
            </a:lvl3pPr>
            <a:lvl4pPr lvl="3" algn="ctr" rtl="0">
              <a:lnSpc>
                <a:spcPct val="100000"/>
              </a:lnSpc>
              <a:spcBef>
                <a:spcPts val="0"/>
              </a:spcBef>
              <a:spcAft>
                <a:spcPts val="0"/>
              </a:spcAft>
              <a:buSzPts val="1700"/>
              <a:buFont typeface="Lobster"/>
              <a:buNone/>
              <a:defRPr sz="1700">
                <a:latin typeface="Lobster"/>
                <a:ea typeface="Lobster"/>
                <a:cs typeface="Lobster"/>
                <a:sym typeface="Lobster"/>
              </a:defRPr>
            </a:lvl4pPr>
            <a:lvl5pPr lvl="4" algn="ctr" rtl="0">
              <a:lnSpc>
                <a:spcPct val="100000"/>
              </a:lnSpc>
              <a:spcBef>
                <a:spcPts val="0"/>
              </a:spcBef>
              <a:spcAft>
                <a:spcPts val="0"/>
              </a:spcAft>
              <a:buSzPts val="1700"/>
              <a:buFont typeface="Lobster"/>
              <a:buNone/>
              <a:defRPr sz="1700">
                <a:latin typeface="Lobster"/>
                <a:ea typeface="Lobster"/>
                <a:cs typeface="Lobster"/>
                <a:sym typeface="Lobster"/>
              </a:defRPr>
            </a:lvl5pPr>
            <a:lvl6pPr lvl="5" algn="ctr" rtl="0">
              <a:lnSpc>
                <a:spcPct val="100000"/>
              </a:lnSpc>
              <a:spcBef>
                <a:spcPts val="0"/>
              </a:spcBef>
              <a:spcAft>
                <a:spcPts val="0"/>
              </a:spcAft>
              <a:buSzPts val="1700"/>
              <a:buFont typeface="Lobster"/>
              <a:buNone/>
              <a:defRPr sz="1700">
                <a:latin typeface="Lobster"/>
                <a:ea typeface="Lobster"/>
                <a:cs typeface="Lobster"/>
                <a:sym typeface="Lobster"/>
              </a:defRPr>
            </a:lvl6pPr>
            <a:lvl7pPr lvl="6" algn="ctr" rtl="0">
              <a:lnSpc>
                <a:spcPct val="100000"/>
              </a:lnSpc>
              <a:spcBef>
                <a:spcPts val="0"/>
              </a:spcBef>
              <a:spcAft>
                <a:spcPts val="0"/>
              </a:spcAft>
              <a:buSzPts val="1700"/>
              <a:buFont typeface="Lobster"/>
              <a:buNone/>
              <a:defRPr sz="1700">
                <a:latin typeface="Lobster"/>
                <a:ea typeface="Lobster"/>
                <a:cs typeface="Lobster"/>
                <a:sym typeface="Lobster"/>
              </a:defRPr>
            </a:lvl7pPr>
            <a:lvl8pPr lvl="7" algn="ctr" rtl="0">
              <a:lnSpc>
                <a:spcPct val="100000"/>
              </a:lnSpc>
              <a:spcBef>
                <a:spcPts val="0"/>
              </a:spcBef>
              <a:spcAft>
                <a:spcPts val="0"/>
              </a:spcAft>
              <a:buSzPts val="1700"/>
              <a:buFont typeface="Lobster"/>
              <a:buNone/>
              <a:defRPr sz="1700">
                <a:latin typeface="Lobster"/>
                <a:ea typeface="Lobster"/>
                <a:cs typeface="Lobster"/>
                <a:sym typeface="Lobster"/>
              </a:defRPr>
            </a:lvl8pPr>
            <a:lvl9pPr lvl="8" algn="ctr" rtl="0">
              <a:lnSpc>
                <a:spcPct val="100000"/>
              </a:lnSpc>
              <a:spcBef>
                <a:spcPts val="0"/>
              </a:spcBef>
              <a:spcAft>
                <a:spcPts val="0"/>
              </a:spcAft>
              <a:buSzPts val="1700"/>
              <a:buFont typeface="Lobster"/>
              <a:buNone/>
              <a:defRPr sz="1700">
                <a:latin typeface="Lobster"/>
                <a:ea typeface="Lobster"/>
                <a:cs typeface="Lobster"/>
                <a:sym typeface="Lobster"/>
              </a:defRPr>
            </a:lvl9pPr>
          </a:lstStyle>
          <a:p>
            <a:endParaRPr/>
          </a:p>
        </p:txBody>
      </p:sp>
      <p:sp>
        <p:nvSpPr>
          <p:cNvPr id="200" name="Google Shape;200;p17"/>
          <p:cNvSpPr txBox="1">
            <a:spLocks noGrp="1"/>
          </p:cNvSpPr>
          <p:nvPr>
            <p:ph type="subTitle" idx="4"/>
          </p:nvPr>
        </p:nvSpPr>
        <p:spPr>
          <a:xfrm>
            <a:off x="2355750" y="3461460"/>
            <a:ext cx="1305000" cy="27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700"/>
              <a:buFont typeface="Lobster"/>
              <a:buNone/>
              <a:defRPr sz="1700" b="1">
                <a:latin typeface="Lobster"/>
                <a:ea typeface="Lobster"/>
                <a:cs typeface="Lobster"/>
                <a:sym typeface="Lobster"/>
              </a:defRPr>
            </a:lvl1pPr>
            <a:lvl2pPr lvl="1" algn="ctr" rtl="0">
              <a:lnSpc>
                <a:spcPct val="100000"/>
              </a:lnSpc>
              <a:spcBef>
                <a:spcPts val="0"/>
              </a:spcBef>
              <a:spcAft>
                <a:spcPts val="0"/>
              </a:spcAft>
              <a:buSzPts val="1700"/>
              <a:buFont typeface="Lobster"/>
              <a:buNone/>
              <a:defRPr sz="1700">
                <a:latin typeface="Lobster"/>
                <a:ea typeface="Lobster"/>
                <a:cs typeface="Lobster"/>
                <a:sym typeface="Lobster"/>
              </a:defRPr>
            </a:lvl2pPr>
            <a:lvl3pPr lvl="2" algn="ctr" rtl="0">
              <a:lnSpc>
                <a:spcPct val="100000"/>
              </a:lnSpc>
              <a:spcBef>
                <a:spcPts val="0"/>
              </a:spcBef>
              <a:spcAft>
                <a:spcPts val="0"/>
              </a:spcAft>
              <a:buSzPts val="1700"/>
              <a:buFont typeface="Lobster"/>
              <a:buNone/>
              <a:defRPr sz="1700">
                <a:latin typeface="Lobster"/>
                <a:ea typeface="Lobster"/>
                <a:cs typeface="Lobster"/>
                <a:sym typeface="Lobster"/>
              </a:defRPr>
            </a:lvl3pPr>
            <a:lvl4pPr lvl="3" algn="ctr" rtl="0">
              <a:lnSpc>
                <a:spcPct val="100000"/>
              </a:lnSpc>
              <a:spcBef>
                <a:spcPts val="0"/>
              </a:spcBef>
              <a:spcAft>
                <a:spcPts val="0"/>
              </a:spcAft>
              <a:buSzPts val="1700"/>
              <a:buFont typeface="Lobster"/>
              <a:buNone/>
              <a:defRPr sz="1700">
                <a:latin typeface="Lobster"/>
                <a:ea typeface="Lobster"/>
                <a:cs typeface="Lobster"/>
                <a:sym typeface="Lobster"/>
              </a:defRPr>
            </a:lvl4pPr>
            <a:lvl5pPr lvl="4" algn="ctr" rtl="0">
              <a:lnSpc>
                <a:spcPct val="100000"/>
              </a:lnSpc>
              <a:spcBef>
                <a:spcPts val="0"/>
              </a:spcBef>
              <a:spcAft>
                <a:spcPts val="0"/>
              </a:spcAft>
              <a:buSzPts val="1700"/>
              <a:buFont typeface="Lobster"/>
              <a:buNone/>
              <a:defRPr sz="1700">
                <a:latin typeface="Lobster"/>
                <a:ea typeface="Lobster"/>
                <a:cs typeface="Lobster"/>
                <a:sym typeface="Lobster"/>
              </a:defRPr>
            </a:lvl5pPr>
            <a:lvl6pPr lvl="5" algn="ctr" rtl="0">
              <a:lnSpc>
                <a:spcPct val="100000"/>
              </a:lnSpc>
              <a:spcBef>
                <a:spcPts val="0"/>
              </a:spcBef>
              <a:spcAft>
                <a:spcPts val="0"/>
              </a:spcAft>
              <a:buSzPts val="1700"/>
              <a:buFont typeface="Lobster"/>
              <a:buNone/>
              <a:defRPr sz="1700">
                <a:latin typeface="Lobster"/>
                <a:ea typeface="Lobster"/>
                <a:cs typeface="Lobster"/>
                <a:sym typeface="Lobster"/>
              </a:defRPr>
            </a:lvl6pPr>
            <a:lvl7pPr lvl="6" algn="ctr" rtl="0">
              <a:lnSpc>
                <a:spcPct val="100000"/>
              </a:lnSpc>
              <a:spcBef>
                <a:spcPts val="0"/>
              </a:spcBef>
              <a:spcAft>
                <a:spcPts val="0"/>
              </a:spcAft>
              <a:buSzPts val="1700"/>
              <a:buFont typeface="Lobster"/>
              <a:buNone/>
              <a:defRPr sz="1700">
                <a:latin typeface="Lobster"/>
                <a:ea typeface="Lobster"/>
                <a:cs typeface="Lobster"/>
                <a:sym typeface="Lobster"/>
              </a:defRPr>
            </a:lvl7pPr>
            <a:lvl8pPr lvl="7" algn="ctr" rtl="0">
              <a:lnSpc>
                <a:spcPct val="100000"/>
              </a:lnSpc>
              <a:spcBef>
                <a:spcPts val="0"/>
              </a:spcBef>
              <a:spcAft>
                <a:spcPts val="0"/>
              </a:spcAft>
              <a:buSzPts val="1700"/>
              <a:buFont typeface="Lobster"/>
              <a:buNone/>
              <a:defRPr sz="1700">
                <a:latin typeface="Lobster"/>
                <a:ea typeface="Lobster"/>
                <a:cs typeface="Lobster"/>
                <a:sym typeface="Lobster"/>
              </a:defRPr>
            </a:lvl8pPr>
            <a:lvl9pPr lvl="8" algn="ctr" rtl="0">
              <a:lnSpc>
                <a:spcPct val="100000"/>
              </a:lnSpc>
              <a:spcBef>
                <a:spcPts val="0"/>
              </a:spcBef>
              <a:spcAft>
                <a:spcPts val="0"/>
              </a:spcAft>
              <a:buSzPts val="1700"/>
              <a:buFont typeface="Lobster"/>
              <a:buNone/>
              <a:defRPr sz="1700">
                <a:latin typeface="Lobster"/>
                <a:ea typeface="Lobster"/>
                <a:cs typeface="Lobster"/>
                <a:sym typeface="Lobster"/>
              </a:defRPr>
            </a:lvl9pPr>
          </a:lstStyle>
          <a:p>
            <a:endParaRPr/>
          </a:p>
        </p:txBody>
      </p:sp>
      <p:sp>
        <p:nvSpPr>
          <p:cNvPr id="201" name="Google Shape;201;p17"/>
          <p:cNvSpPr txBox="1">
            <a:spLocks noGrp="1"/>
          </p:cNvSpPr>
          <p:nvPr>
            <p:ph type="subTitle" idx="5"/>
          </p:nvPr>
        </p:nvSpPr>
        <p:spPr>
          <a:xfrm>
            <a:off x="5483250" y="3453219"/>
            <a:ext cx="1305000" cy="27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700"/>
              <a:buFont typeface="Lobster"/>
              <a:buNone/>
              <a:defRPr sz="1700" b="1">
                <a:latin typeface="Lobster"/>
                <a:ea typeface="Lobster"/>
                <a:cs typeface="Lobster"/>
                <a:sym typeface="Lobster"/>
              </a:defRPr>
            </a:lvl1pPr>
            <a:lvl2pPr lvl="1" algn="ctr" rtl="0">
              <a:lnSpc>
                <a:spcPct val="100000"/>
              </a:lnSpc>
              <a:spcBef>
                <a:spcPts val="0"/>
              </a:spcBef>
              <a:spcAft>
                <a:spcPts val="0"/>
              </a:spcAft>
              <a:buSzPts val="1700"/>
              <a:buFont typeface="Lobster"/>
              <a:buNone/>
              <a:defRPr sz="1700">
                <a:latin typeface="Lobster"/>
                <a:ea typeface="Lobster"/>
                <a:cs typeface="Lobster"/>
                <a:sym typeface="Lobster"/>
              </a:defRPr>
            </a:lvl2pPr>
            <a:lvl3pPr lvl="2" algn="ctr" rtl="0">
              <a:lnSpc>
                <a:spcPct val="100000"/>
              </a:lnSpc>
              <a:spcBef>
                <a:spcPts val="0"/>
              </a:spcBef>
              <a:spcAft>
                <a:spcPts val="0"/>
              </a:spcAft>
              <a:buSzPts val="1700"/>
              <a:buFont typeface="Lobster"/>
              <a:buNone/>
              <a:defRPr sz="1700">
                <a:latin typeface="Lobster"/>
                <a:ea typeface="Lobster"/>
                <a:cs typeface="Lobster"/>
                <a:sym typeface="Lobster"/>
              </a:defRPr>
            </a:lvl3pPr>
            <a:lvl4pPr lvl="3" algn="ctr" rtl="0">
              <a:lnSpc>
                <a:spcPct val="100000"/>
              </a:lnSpc>
              <a:spcBef>
                <a:spcPts val="0"/>
              </a:spcBef>
              <a:spcAft>
                <a:spcPts val="0"/>
              </a:spcAft>
              <a:buSzPts val="1700"/>
              <a:buFont typeface="Lobster"/>
              <a:buNone/>
              <a:defRPr sz="1700">
                <a:latin typeface="Lobster"/>
                <a:ea typeface="Lobster"/>
                <a:cs typeface="Lobster"/>
                <a:sym typeface="Lobster"/>
              </a:defRPr>
            </a:lvl4pPr>
            <a:lvl5pPr lvl="4" algn="ctr" rtl="0">
              <a:lnSpc>
                <a:spcPct val="100000"/>
              </a:lnSpc>
              <a:spcBef>
                <a:spcPts val="0"/>
              </a:spcBef>
              <a:spcAft>
                <a:spcPts val="0"/>
              </a:spcAft>
              <a:buSzPts val="1700"/>
              <a:buFont typeface="Lobster"/>
              <a:buNone/>
              <a:defRPr sz="1700">
                <a:latin typeface="Lobster"/>
                <a:ea typeface="Lobster"/>
                <a:cs typeface="Lobster"/>
                <a:sym typeface="Lobster"/>
              </a:defRPr>
            </a:lvl5pPr>
            <a:lvl6pPr lvl="5" algn="ctr" rtl="0">
              <a:lnSpc>
                <a:spcPct val="100000"/>
              </a:lnSpc>
              <a:spcBef>
                <a:spcPts val="0"/>
              </a:spcBef>
              <a:spcAft>
                <a:spcPts val="0"/>
              </a:spcAft>
              <a:buSzPts val="1700"/>
              <a:buFont typeface="Lobster"/>
              <a:buNone/>
              <a:defRPr sz="1700">
                <a:latin typeface="Lobster"/>
                <a:ea typeface="Lobster"/>
                <a:cs typeface="Lobster"/>
                <a:sym typeface="Lobster"/>
              </a:defRPr>
            </a:lvl6pPr>
            <a:lvl7pPr lvl="6" algn="ctr" rtl="0">
              <a:lnSpc>
                <a:spcPct val="100000"/>
              </a:lnSpc>
              <a:spcBef>
                <a:spcPts val="0"/>
              </a:spcBef>
              <a:spcAft>
                <a:spcPts val="0"/>
              </a:spcAft>
              <a:buSzPts val="1700"/>
              <a:buFont typeface="Lobster"/>
              <a:buNone/>
              <a:defRPr sz="1700">
                <a:latin typeface="Lobster"/>
                <a:ea typeface="Lobster"/>
                <a:cs typeface="Lobster"/>
                <a:sym typeface="Lobster"/>
              </a:defRPr>
            </a:lvl7pPr>
            <a:lvl8pPr lvl="7" algn="ctr" rtl="0">
              <a:lnSpc>
                <a:spcPct val="100000"/>
              </a:lnSpc>
              <a:spcBef>
                <a:spcPts val="0"/>
              </a:spcBef>
              <a:spcAft>
                <a:spcPts val="0"/>
              </a:spcAft>
              <a:buSzPts val="1700"/>
              <a:buFont typeface="Lobster"/>
              <a:buNone/>
              <a:defRPr sz="1700">
                <a:latin typeface="Lobster"/>
                <a:ea typeface="Lobster"/>
                <a:cs typeface="Lobster"/>
                <a:sym typeface="Lobster"/>
              </a:defRPr>
            </a:lvl8pPr>
            <a:lvl9pPr lvl="8" algn="ctr" rtl="0">
              <a:lnSpc>
                <a:spcPct val="100000"/>
              </a:lnSpc>
              <a:spcBef>
                <a:spcPts val="0"/>
              </a:spcBef>
              <a:spcAft>
                <a:spcPts val="0"/>
              </a:spcAft>
              <a:buSzPts val="1700"/>
              <a:buFont typeface="Lobster"/>
              <a:buNone/>
              <a:defRPr sz="1700">
                <a:latin typeface="Lobster"/>
                <a:ea typeface="Lobster"/>
                <a:cs typeface="Lobster"/>
                <a:sym typeface="Lobster"/>
              </a:defRPr>
            </a:lvl9pPr>
          </a:lstStyle>
          <a:p>
            <a:endParaRPr/>
          </a:p>
        </p:txBody>
      </p:sp>
      <p:sp>
        <p:nvSpPr>
          <p:cNvPr id="202" name="Google Shape;202;p17"/>
          <p:cNvSpPr txBox="1">
            <a:spLocks noGrp="1"/>
          </p:cNvSpPr>
          <p:nvPr>
            <p:ph type="subTitle" idx="6"/>
          </p:nvPr>
        </p:nvSpPr>
        <p:spPr>
          <a:xfrm>
            <a:off x="5222550" y="2266171"/>
            <a:ext cx="1826400" cy="25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a:lvl1pPr>
            <a:lvl2pPr lvl="1" algn="ctr" rtl="0">
              <a:spcBef>
                <a:spcPts val="1600"/>
              </a:spcBef>
              <a:spcAft>
                <a:spcPts val="0"/>
              </a:spcAft>
              <a:buSzPts val="1500"/>
              <a:buNone/>
              <a:defRPr/>
            </a:lvl2pPr>
            <a:lvl3pPr lvl="2" algn="ctr" rtl="0">
              <a:spcBef>
                <a:spcPts val="1600"/>
              </a:spcBef>
              <a:spcAft>
                <a:spcPts val="0"/>
              </a:spcAft>
              <a:buSzPts val="1500"/>
              <a:buNone/>
              <a:defRPr/>
            </a:lvl3pPr>
            <a:lvl4pPr lvl="3" algn="ctr" rtl="0">
              <a:spcBef>
                <a:spcPts val="1600"/>
              </a:spcBef>
              <a:spcAft>
                <a:spcPts val="0"/>
              </a:spcAft>
              <a:buSzPts val="1500"/>
              <a:buNone/>
              <a:defRPr/>
            </a:lvl4pPr>
            <a:lvl5pPr lvl="4" algn="ctr" rtl="0">
              <a:spcBef>
                <a:spcPts val="1600"/>
              </a:spcBef>
              <a:spcAft>
                <a:spcPts val="0"/>
              </a:spcAft>
              <a:buSzPts val="1500"/>
              <a:buNone/>
              <a:defRPr/>
            </a:lvl5pPr>
            <a:lvl6pPr lvl="5" algn="ctr" rtl="0">
              <a:spcBef>
                <a:spcPts val="1600"/>
              </a:spcBef>
              <a:spcAft>
                <a:spcPts val="0"/>
              </a:spcAft>
              <a:buSzPts val="1500"/>
              <a:buNone/>
              <a:defRPr/>
            </a:lvl6pPr>
            <a:lvl7pPr lvl="6" algn="ctr" rtl="0">
              <a:spcBef>
                <a:spcPts val="1600"/>
              </a:spcBef>
              <a:spcAft>
                <a:spcPts val="0"/>
              </a:spcAft>
              <a:buSzPts val="1500"/>
              <a:buNone/>
              <a:defRPr/>
            </a:lvl7pPr>
            <a:lvl8pPr lvl="7" algn="ctr" rtl="0">
              <a:spcBef>
                <a:spcPts val="1600"/>
              </a:spcBef>
              <a:spcAft>
                <a:spcPts val="0"/>
              </a:spcAft>
              <a:buSzPts val="1500"/>
              <a:buNone/>
              <a:defRPr/>
            </a:lvl8pPr>
            <a:lvl9pPr lvl="8" algn="ctr" rtl="0">
              <a:spcBef>
                <a:spcPts val="1600"/>
              </a:spcBef>
              <a:spcAft>
                <a:spcPts val="1600"/>
              </a:spcAft>
              <a:buSzPts val="1500"/>
              <a:buNone/>
              <a:defRPr/>
            </a:lvl9pPr>
          </a:lstStyle>
          <a:p>
            <a:endParaRPr/>
          </a:p>
        </p:txBody>
      </p:sp>
      <p:sp>
        <p:nvSpPr>
          <p:cNvPr id="203" name="Google Shape;203;p17"/>
          <p:cNvSpPr txBox="1">
            <a:spLocks noGrp="1"/>
          </p:cNvSpPr>
          <p:nvPr>
            <p:ph type="subTitle" idx="7"/>
          </p:nvPr>
        </p:nvSpPr>
        <p:spPr>
          <a:xfrm>
            <a:off x="2095050" y="3708175"/>
            <a:ext cx="1826400" cy="25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a:lvl1pPr>
            <a:lvl2pPr lvl="1" algn="ctr" rtl="0">
              <a:spcBef>
                <a:spcPts val="1600"/>
              </a:spcBef>
              <a:spcAft>
                <a:spcPts val="0"/>
              </a:spcAft>
              <a:buSzPts val="1500"/>
              <a:buNone/>
              <a:defRPr/>
            </a:lvl2pPr>
            <a:lvl3pPr lvl="2" algn="ctr" rtl="0">
              <a:spcBef>
                <a:spcPts val="1600"/>
              </a:spcBef>
              <a:spcAft>
                <a:spcPts val="0"/>
              </a:spcAft>
              <a:buSzPts val="1500"/>
              <a:buNone/>
              <a:defRPr/>
            </a:lvl3pPr>
            <a:lvl4pPr lvl="3" algn="ctr" rtl="0">
              <a:spcBef>
                <a:spcPts val="1600"/>
              </a:spcBef>
              <a:spcAft>
                <a:spcPts val="0"/>
              </a:spcAft>
              <a:buSzPts val="1500"/>
              <a:buNone/>
              <a:defRPr/>
            </a:lvl4pPr>
            <a:lvl5pPr lvl="4" algn="ctr" rtl="0">
              <a:spcBef>
                <a:spcPts val="1600"/>
              </a:spcBef>
              <a:spcAft>
                <a:spcPts val="0"/>
              </a:spcAft>
              <a:buSzPts val="1500"/>
              <a:buNone/>
              <a:defRPr/>
            </a:lvl5pPr>
            <a:lvl6pPr lvl="5" algn="ctr" rtl="0">
              <a:spcBef>
                <a:spcPts val="1600"/>
              </a:spcBef>
              <a:spcAft>
                <a:spcPts val="0"/>
              </a:spcAft>
              <a:buSzPts val="1500"/>
              <a:buNone/>
              <a:defRPr/>
            </a:lvl6pPr>
            <a:lvl7pPr lvl="6" algn="ctr" rtl="0">
              <a:spcBef>
                <a:spcPts val="1600"/>
              </a:spcBef>
              <a:spcAft>
                <a:spcPts val="0"/>
              </a:spcAft>
              <a:buSzPts val="1500"/>
              <a:buNone/>
              <a:defRPr/>
            </a:lvl7pPr>
            <a:lvl8pPr lvl="7" algn="ctr" rtl="0">
              <a:spcBef>
                <a:spcPts val="1600"/>
              </a:spcBef>
              <a:spcAft>
                <a:spcPts val="0"/>
              </a:spcAft>
              <a:buSzPts val="1500"/>
              <a:buNone/>
              <a:defRPr/>
            </a:lvl8pPr>
            <a:lvl9pPr lvl="8" algn="ctr" rtl="0">
              <a:spcBef>
                <a:spcPts val="1600"/>
              </a:spcBef>
              <a:spcAft>
                <a:spcPts val="1600"/>
              </a:spcAft>
              <a:buSzPts val="1500"/>
              <a:buNone/>
              <a:defRPr/>
            </a:lvl9pPr>
          </a:lstStyle>
          <a:p>
            <a:endParaRPr/>
          </a:p>
        </p:txBody>
      </p:sp>
      <p:sp>
        <p:nvSpPr>
          <p:cNvPr id="204" name="Google Shape;204;p17"/>
          <p:cNvSpPr txBox="1">
            <a:spLocks noGrp="1"/>
          </p:cNvSpPr>
          <p:nvPr>
            <p:ph type="subTitle" idx="8"/>
          </p:nvPr>
        </p:nvSpPr>
        <p:spPr>
          <a:xfrm>
            <a:off x="5222550" y="3708175"/>
            <a:ext cx="1826400" cy="25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a:lvl1pPr>
            <a:lvl2pPr lvl="1" algn="ctr" rtl="0">
              <a:spcBef>
                <a:spcPts val="1600"/>
              </a:spcBef>
              <a:spcAft>
                <a:spcPts val="0"/>
              </a:spcAft>
              <a:buSzPts val="1500"/>
              <a:buNone/>
              <a:defRPr/>
            </a:lvl2pPr>
            <a:lvl3pPr lvl="2" algn="ctr" rtl="0">
              <a:spcBef>
                <a:spcPts val="1600"/>
              </a:spcBef>
              <a:spcAft>
                <a:spcPts val="0"/>
              </a:spcAft>
              <a:buSzPts val="1500"/>
              <a:buNone/>
              <a:defRPr/>
            </a:lvl3pPr>
            <a:lvl4pPr lvl="3" algn="ctr" rtl="0">
              <a:spcBef>
                <a:spcPts val="1600"/>
              </a:spcBef>
              <a:spcAft>
                <a:spcPts val="0"/>
              </a:spcAft>
              <a:buSzPts val="1500"/>
              <a:buNone/>
              <a:defRPr/>
            </a:lvl4pPr>
            <a:lvl5pPr lvl="4" algn="ctr" rtl="0">
              <a:spcBef>
                <a:spcPts val="1600"/>
              </a:spcBef>
              <a:spcAft>
                <a:spcPts val="0"/>
              </a:spcAft>
              <a:buSzPts val="1500"/>
              <a:buNone/>
              <a:defRPr/>
            </a:lvl5pPr>
            <a:lvl6pPr lvl="5" algn="ctr" rtl="0">
              <a:spcBef>
                <a:spcPts val="1600"/>
              </a:spcBef>
              <a:spcAft>
                <a:spcPts val="0"/>
              </a:spcAft>
              <a:buSzPts val="1500"/>
              <a:buNone/>
              <a:defRPr/>
            </a:lvl6pPr>
            <a:lvl7pPr lvl="6" algn="ctr" rtl="0">
              <a:spcBef>
                <a:spcPts val="1600"/>
              </a:spcBef>
              <a:spcAft>
                <a:spcPts val="0"/>
              </a:spcAft>
              <a:buSzPts val="1500"/>
              <a:buNone/>
              <a:defRPr/>
            </a:lvl7pPr>
            <a:lvl8pPr lvl="7" algn="ctr" rtl="0">
              <a:spcBef>
                <a:spcPts val="1600"/>
              </a:spcBef>
              <a:spcAft>
                <a:spcPts val="0"/>
              </a:spcAft>
              <a:buSzPts val="1500"/>
              <a:buNone/>
              <a:defRPr/>
            </a:lvl8pPr>
            <a:lvl9pPr lvl="8" algn="ctr" rtl="0">
              <a:spcBef>
                <a:spcPts val="1600"/>
              </a:spcBef>
              <a:spcAft>
                <a:spcPts val="1600"/>
              </a:spcAft>
              <a:buSzPts val="1500"/>
              <a:buNone/>
              <a:defRPr/>
            </a:lvl9pPr>
          </a:lstStyle>
          <a:p>
            <a:endParaRPr/>
          </a:p>
        </p:txBody>
      </p:sp>
      <p:sp>
        <p:nvSpPr>
          <p:cNvPr id="205" name="Google Shape;205;p17"/>
          <p:cNvSpPr txBox="1">
            <a:spLocks noGrp="1"/>
          </p:cNvSpPr>
          <p:nvPr>
            <p:ph type="ctrTitle"/>
          </p:nvPr>
        </p:nvSpPr>
        <p:spPr>
          <a:xfrm>
            <a:off x="877650" y="811129"/>
            <a:ext cx="7388700" cy="6363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700"/>
              <a:buNone/>
              <a:defRPr sz="2700"/>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206" name="Google Shape;206;p17"/>
          <p:cNvSpPr/>
          <p:nvPr/>
        </p:nvSpPr>
        <p:spPr>
          <a:xfrm>
            <a:off x="4124875" y="3453237"/>
            <a:ext cx="210894" cy="163775"/>
          </a:xfrm>
          <a:custGeom>
            <a:avLst/>
            <a:gdLst/>
            <a:ahLst/>
            <a:cxnLst/>
            <a:rect l="l" t="t" r="r" b="b"/>
            <a:pathLst>
              <a:path w="1737" h="1349" extrusionOk="0">
                <a:moveTo>
                  <a:pt x="869" y="0"/>
                </a:moveTo>
                <a:cubicBezTo>
                  <a:pt x="1" y="14"/>
                  <a:pt x="1" y="1349"/>
                  <a:pt x="869" y="1349"/>
                </a:cubicBezTo>
                <a:cubicBezTo>
                  <a:pt x="1736" y="1349"/>
                  <a:pt x="1736" y="0"/>
                  <a:pt x="869" y="0"/>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7"/>
          <p:cNvSpPr/>
          <p:nvPr/>
        </p:nvSpPr>
        <p:spPr>
          <a:xfrm>
            <a:off x="1815275" y="1447425"/>
            <a:ext cx="149825" cy="116351"/>
          </a:xfrm>
          <a:custGeom>
            <a:avLst/>
            <a:gdLst/>
            <a:ahLst/>
            <a:cxnLst/>
            <a:rect l="l" t="t" r="r" b="b"/>
            <a:pathLst>
              <a:path w="1737" h="1349" extrusionOk="0">
                <a:moveTo>
                  <a:pt x="869" y="0"/>
                </a:moveTo>
                <a:cubicBezTo>
                  <a:pt x="1" y="14"/>
                  <a:pt x="1" y="1349"/>
                  <a:pt x="869" y="1349"/>
                </a:cubicBezTo>
                <a:cubicBezTo>
                  <a:pt x="1736" y="1349"/>
                  <a:pt x="1736" y="0"/>
                  <a:pt x="869" y="0"/>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7"/>
          <p:cNvSpPr/>
          <p:nvPr/>
        </p:nvSpPr>
        <p:spPr>
          <a:xfrm>
            <a:off x="7048950" y="517125"/>
            <a:ext cx="149825" cy="116351"/>
          </a:xfrm>
          <a:custGeom>
            <a:avLst/>
            <a:gdLst/>
            <a:ahLst/>
            <a:cxnLst/>
            <a:rect l="l" t="t" r="r" b="b"/>
            <a:pathLst>
              <a:path w="1737" h="1349" extrusionOk="0">
                <a:moveTo>
                  <a:pt x="869" y="0"/>
                </a:moveTo>
                <a:cubicBezTo>
                  <a:pt x="1" y="14"/>
                  <a:pt x="1" y="1349"/>
                  <a:pt x="869" y="1349"/>
                </a:cubicBezTo>
                <a:cubicBezTo>
                  <a:pt x="1736" y="1349"/>
                  <a:pt x="1736" y="0"/>
                  <a:pt x="869" y="0"/>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7"/>
          <p:cNvSpPr/>
          <p:nvPr/>
        </p:nvSpPr>
        <p:spPr>
          <a:xfrm>
            <a:off x="7088276" y="4498637"/>
            <a:ext cx="71174" cy="55275"/>
          </a:xfrm>
          <a:custGeom>
            <a:avLst/>
            <a:gdLst/>
            <a:ahLst/>
            <a:cxnLst/>
            <a:rect l="l" t="t" r="r" b="b"/>
            <a:pathLst>
              <a:path w="1737" h="1349" extrusionOk="0">
                <a:moveTo>
                  <a:pt x="869" y="0"/>
                </a:moveTo>
                <a:cubicBezTo>
                  <a:pt x="1" y="14"/>
                  <a:pt x="1" y="1349"/>
                  <a:pt x="869" y="1349"/>
                </a:cubicBezTo>
                <a:cubicBezTo>
                  <a:pt x="1736" y="1349"/>
                  <a:pt x="1736" y="0"/>
                  <a:pt x="869" y="0"/>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7"/>
          <p:cNvSpPr/>
          <p:nvPr/>
        </p:nvSpPr>
        <p:spPr>
          <a:xfrm>
            <a:off x="1583901" y="2818912"/>
            <a:ext cx="71174" cy="55275"/>
          </a:xfrm>
          <a:custGeom>
            <a:avLst/>
            <a:gdLst/>
            <a:ahLst/>
            <a:cxnLst/>
            <a:rect l="l" t="t" r="r" b="b"/>
            <a:pathLst>
              <a:path w="1737" h="1349" extrusionOk="0">
                <a:moveTo>
                  <a:pt x="869" y="0"/>
                </a:moveTo>
                <a:cubicBezTo>
                  <a:pt x="1" y="14"/>
                  <a:pt x="1" y="1349"/>
                  <a:pt x="869" y="1349"/>
                </a:cubicBezTo>
                <a:cubicBezTo>
                  <a:pt x="1736" y="1349"/>
                  <a:pt x="1736" y="0"/>
                  <a:pt x="8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7"/>
          <p:cNvSpPr/>
          <p:nvPr/>
        </p:nvSpPr>
        <p:spPr>
          <a:xfrm>
            <a:off x="877640" y="256207"/>
            <a:ext cx="169682" cy="181326"/>
          </a:xfrm>
          <a:custGeom>
            <a:avLst/>
            <a:gdLst/>
            <a:ahLst/>
            <a:cxnLst/>
            <a:rect l="l" t="t" r="r" b="b"/>
            <a:pathLst>
              <a:path w="1938" h="2071" extrusionOk="0">
                <a:moveTo>
                  <a:pt x="976" y="1"/>
                </a:moveTo>
                <a:cubicBezTo>
                  <a:pt x="842" y="1"/>
                  <a:pt x="735" y="334"/>
                  <a:pt x="709" y="775"/>
                </a:cubicBezTo>
                <a:cubicBezTo>
                  <a:pt x="308" y="802"/>
                  <a:pt x="1" y="909"/>
                  <a:pt x="1" y="1042"/>
                </a:cubicBezTo>
                <a:cubicBezTo>
                  <a:pt x="1" y="1176"/>
                  <a:pt x="308" y="1269"/>
                  <a:pt x="709" y="1309"/>
                </a:cubicBezTo>
                <a:cubicBezTo>
                  <a:pt x="735" y="1736"/>
                  <a:pt x="842" y="2070"/>
                  <a:pt x="976" y="2070"/>
                </a:cubicBezTo>
                <a:cubicBezTo>
                  <a:pt x="1109" y="2070"/>
                  <a:pt x="1203" y="1736"/>
                  <a:pt x="1229" y="1309"/>
                </a:cubicBezTo>
                <a:cubicBezTo>
                  <a:pt x="1643" y="1269"/>
                  <a:pt x="1937" y="1176"/>
                  <a:pt x="1937" y="1042"/>
                </a:cubicBezTo>
                <a:cubicBezTo>
                  <a:pt x="1937" y="909"/>
                  <a:pt x="1643" y="802"/>
                  <a:pt x="1229" y="775"/>
                </a:cubicBezTo>
                <a:cubicBezTo>
                  <a:pt x="1203" y="334"/>
                  <a:pt x="1109" y="1"/>
                  <a:pt x="976" y="1"/>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7"/>
          <p:cNvSpPr/>
          <p:nvPr/>
        </p:nvSpPr>
        <p:spPr>
          <a:xfrm>
            <a:off x="7920130" y="3616989"/>
            <a:ext cx="87818" cy="93684"/>
          </a:xfrm>
          <a:custGeom>
            <a:avLst/>
            <a:gdLst/>
            <a:ahLst/>
            <a:cxnLst/>
            <a:rect l="l" t="t" r="r" b="b"/>
            <a:pathLst>
              <a:path w="1003" h="1070" extrusionOk="0">
                <a:moveTo>
                  <a:pt x="495" y="1"/>
                </a:moveTo>
                <a:cubicBezTo>
                  <a:pt x="428" y="1"/>
                  <a:pt x="375" y="174"/>
                  <a:pt x="361" y="401"/>
                </a:cubicBezTo>
                <a:cubicBezTo>
                  <a:pt x="148" y="428"/>
                  <a:pt x="1" y="468"/>
                  <a:pt x="1" y="535"/>
                </a:cubicBezTo>
                <a:cubicBezTo>
                  <a:pt x="1" y="602"/>
                  <a:pt x="148" y="655"/>
                  <a:pt x="361" y="669"/>
                </a:cubicBezTo>
                <a:cubicBezTo>
                  <a:pt x="375" y="909"/>
                  <a:pt x="428" y="1069"/>
                  <a:pt x="495" y="1069"/>
                </a:cubicBezTo>
                <a:cubicBezTo>
                  <a:pt x="562" y="1069"/>
                  <a:pt x="615" y="909"/>
                  <a:pt x="628" y="669"/>
                </a:cubicBezTo>
                <a:cubicBezTo>
                  <a:pt x="855" y="655"/>
                  <a:pt x="1002" y="602"/>
                  <a:pt x="1002" y="535"/>
                </a:cubicBezTo>
                <a:cubicBezTo>
                  <a:pt x="1002" y="468"/>
                  <a:pt x="842" y="415"/>
                  <a:pt x="628" y="401"/>
                </a:cubicBezTo>
                <a:cubicBezTo>
                  <a:pt x="615" y="174"/>
                  <a:pt x="562" y="1"/>
                  <a:pt x="495" y="1"/>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7"/>
          <p:cNvSpPr/>
          <p:nvPr/>
        </p:nvSpPr>
        <p:spPr>
          <a:xfrm>
            <a:off x="7386040" y="1840932"/>
            <a:ext cx="169682" cy="181326"/>
          </a:xfrm>
          <a:custGeom>
            <a:avLst/>
            <a:gdLst/>
            <a:ahLst/>
            <a:cxnLst/>
            <a:rect l="l" t="t" r="r" b="b"/>
            <a:pathLst>
              <a:path w="1938" h="2071" extrusionOk="0">
                <a:moveTo>
                  <a:pt x="976" y="1"/>
                </a:moveTo>
                <a:cubicBezTo>
                  <a:pt x="842" y="1"/>
                  <a:pt x="735" y="334"/>
                  <a:pt x="709" y="775"/>
                </a:cubicBezTo>
                <a:cubicBezTo>
                  <a:pt x="308" y="802"/>
                  <a:pt x="1" y="909"/>
                  <a:pt x="1" y="1042"/>
                </a:cubicBezTo>
                <a:cubicBezTo>
                  <a:pt x="1" y="1176"/>
                  <a:pt x="308" y="1269"/>
                  <a:pt x="709" y="1309"/>
                </a:cubicBezTo>
                <a:cubicBezTo>
                  <a:pt x="735" y="1736"/>
                  <a:pt x="842" y="2070"/>
                  <a:pt x="976" y="2070"/>
                </a:cubicBezTo>
                <a:cubicBezTo>
                  <a:pt x="1109" y="2070"/>
                  <a:pt x="1203" y="1736"/>
                  <a:pt x="1229" y="1309"/>
                </a:cubicBezTo>
                <a:cubicBezTo>
                  <a:pt x="1643" y="1269"/>
                  <a:pt x="1937" y="1176"/>
                  <a:pt x="1937" y="1042"/>
                </a:cubicBezTo>
                <a:cubicBezTo>
                  <a:pt x="1937" y="909"/>
                  <a:pt x="1643" y="802"/>
                  <a:pt x="1229" y="775"/>
                </a:cubicBezTo>
                <a:cubicBezTo>
                  <a:pt x="1203" y="334"/>
                  <a:pt x="1109" y="1"/>
                  <a:pt x="976" y="1"/>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7"/>
          <p:cNvSpPr/>
          <p:nvPr/>
        </p:nvSpPr>
        <p:spPr>
          <a:xfrm>
            <a:off x="918580" y="4404939"/>
            <a:ext cx="87818" cy="93684"/>
          </a:xfrm>
          <a:custGeom>
            <a:avLst/>
            <a:gdLst/>
            <a:ahLst/>
            <a:cxnLst/>
            <a:rect l="l" t="t" r="r" b="b"/>
            <a:pathLst>
              <a:path w="1003" h="1070" extrusionOk="0">
                <a:moveTo>
                  <a:pt x="495" y="1"/>
                </a:moveTo>
                <a:cubicBezTo>
                  <a:pt x="428" y="1"/>
                  <a:pt x="375" y="174"/>
                  <a:pt x="361" y="401"/>
                </a:cubicBezTo>
                <a:cubicBezTo>
                  <a:pt x="148" y="428"/>
                  <a:pt x="1" y="468"/>
                  <a:pt x="1" y="535"/>
                </a:cubicBezTo>
                <a:cubicBezTo>
                  <a:pt x="1" y="602"/>
                  <a:pt x="148" y="655"/>
                  <a:pt x="361" y="669"/>
                </a:cubicBezTo>
                <a:cubicBezTo>
                  <a:pt x="375" y="909"/>
                  <a:pt x="428" y="1069"/>
                  <a:pt x="495" y="1069"/>
                </a:cubicBezTo>
                <a:cubicBezTo>
                  <a:pt x="562" y="1069"/>
                  <a:pt x="615" y="909"/>
                  <a:pt x="628" y="669"/>
                </a:cubicBezTo>
                <a:cubicBezTo>
                  <a:pt x="855" y="655"/>
                  <a:pt x="1002" y="602"/>
                  <a:pt x="1002" y="535"/>
                </a:cubicBezTo>
                <a:cubicBezTo>
                  <a:pt x="1002" y="468"/>
                  <a:pt x="842" y="415"/>
                  <a:pt x="628" y="401"/>
                </a:cubicBezTo>
                <a:cubicBezTo>
                  <a:pt x="615" y="174"/>
                  <a:pt x="562" y="1"/>
                  <a:pt x="495" y="1"/>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push dir="u"/>
    <p:sndAc>
      <p:stSnd>
        <p:snd r:embed="rId1" name="arrow.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3">
  <p:cSld name="CUSTOM_35">
    <p:spTree>
      <p:nvGrpSpPr>
        <p:cNvPr id="1" name="Shape 285"/>
        <p:cNvGrpSpPr/>
        <p:nvPr/>
      </p:nvGrpSpPr>
      <p:grpSpPr>
        <a:xfrm>
          <a:off x="0" y="0"/>
          <a:ext cx="0" cy="0"/>
          <a:chOff x="0" y="0"/>
          <a:chExt cx="0" cy="0"/>
        </a:xfrm>
      </p:grpSpPr>
      <p:sp>
        <p:nvSpPr>
          <p:cNvPr id="286" name="Google Shape;286;p22"/>
          <p:cNvSpPr txBox="1">
            <a:spLocks noGrp="1"/>
          </p:cNvSpPr>
          <p:nvPr>
            <p:ph type="subTitle" idx="1"/>
          </p:nvPr>
        </p:nvSpPr>
        <p:spPr>
          <a:xfrm>
            <a:off x="1734694" y="2420225"/>
            <a:ext cx="2083200" cy="169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400"/>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500"/>
              <a:buNone/>
              <a:defRPr/>
            </a:lvl7pPr>
            <a:lvl8pPr lvl="7" rtl="0">
              <a:spcBef>
                <a:spcPts val="1600"/>
              </a:spcBef>
              <a:spcAft>
                <a:spcPts val="0"/>
              </a:spcAft>
              <a:buSzPts val="1500"/>
              <a:buNone/>
              <a:defRPr/>
            </a:lvl8pPr>
            <a:lvl9pPr lvl="8" rtl="0">
              <a:spcBef>
                <a:spcPts val="1600"/>
              </a:spcBef>
              <a:spcAft>
                <a:spcPts val="1600"/>
              </a:spcAft>
              <a:buSzPts val="1500"/>
              <a:buNone/>
              <a:defRPr/>
            </a:lvl9pPr>
          </a:lstStyle>
          <a:p>
            <a:endParaRPr/>
          </a:p>
        </p:txBody>
      </p:sp>
      <p:sp>
        <p:nvSpPr>
          <p:cNvPr id="287" name="Google Shape;287;p22"/>
          <p:cNvSpPr txBox="1">
            <a:spLocks noGrp="1"/>
          </p:cNvSpPr>
          <p:nvPr>
            <p:ph type="subTitle" idx="2"/>
          </p:nvPr>
        </p:nvSpPr>
        <p:spPr>
          <a:xfrm>
            <a:off x="5326106" y="2420225"/>
            <a:ext cx="2083200" cy="169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400"/>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500"/>
              <a:buNone/>
              <a:defRPr/>
            </a:lvl7pPr>
            <a:lvl8pPr lvl="7" rtl="0">
              <a:spcBef>
                <a:spcPts val="1600"/>
              </a:spcBef>
              <a:spcAft>
                <a:spcPts val="0"/>
              </a:spcAft>
              <a:buSzPts val="1500"/>
              <a:buNone/>
              <a:defRPr/>
            </a:lvl8pPr>
            <a:lvl9pPr lvl="8" rtl="0">
              <a:spcBef>
                <a:spcPts val="1600"/>
              </a:spcBef>
              <a:spcAft>
                <a:spcPts val="1600"/>
              </a:spcAft>
              <a:buSzPts val="1500"/>
              <a:buNone/>
              <a:defRPr/>
            </a:lvl9pPr>
          </a:lstStyle>
          <a:p>
            <a:endParaRPr/>
          </a:p>
        </p:txBody>
      </p:sp>
      <p:sp>
        <p:nvSpPr>
          <p:cNvPr id="288" name="Google Shape;288;p22"/>
          <p:cNvSpPr txBox="1">
            <a:spLocks noGrp="1"/>
          </p:cNvSpPr>
          <p:nvPr>
            <p:ph type="title"/>
          </p:nvPr>
        </p:nvSpPr>
        <p:spPr>
          <a:xfrm>
            <a:off x="1833244" y="1771650"/>
            <a:ext cx="1886100" cy="6669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289" name="Google Shape;289;p22"/>
          <p:cNvSpPr txBox="1">
            <a:spLocks noGrp="1"/>
          </p:cNvSpPr>
          <p:nvPr>
            <p:ph type="title" idx="3"/>
          </p:nvPr>
        </p:nvSpPr>
        <p:spPr>
          <a:xfrm>
            <a:off x="5424656" y="1771650"/>
            <a:ext cx="1886100" cy="666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290" name="Google Shape;290;p22"/>
          <p:cNvGrpSpPr/>
          <p:nvPr/>
        </p:nvGrpSpPr>
        <p:grpSpPr>
          <a:xfrm>
            <a:off x="7676727" y="276618"/>
            <a:ext cx="1185654" cy="977713"/>
            <a:chOff x="7356927" y="551993"/>
            <a:chExt cx="1185654" cy="977713"/>
          </a:xfrm>
        </p:grpSpPr>
        <p:sp>
          <p:nvSpPr>
            <p:cNvPr id="291" name="Google Shape;291;p22"/>
            <p:cNvSpPr/>
            <p:nvPr/>
          </p:nvSpPr>
          <p:spPr>
            <a:xfrm>
              <a:off x="7606436" y="770100"/>
              <a:ext cx="150524" cy="116901"/>
            </a:xfrm>
            <a:custGeom>
              <a:avLst/>
              <a:gdLst/>
              <a:ahLst/>
              <a:cxnLst/>
              <a:rect l="l" t="t" r="r" b="b"/>
              <a:pathLst>
                <a:path w="1737" h="1349" extrusionOk="0">
                  <a:moveTo>
                    <a:pt x="869" y="0"/>
                  </a:moveTo>
                  <a:cubicBezTo>
                    <a:pt x="1" y="14"/>
                    <a:pt x="1" y="1349"/>
                    <a:pt x="869" y="1349"/>
                  </a:cubicBezTo>
                  <a:cubicBezTo>
                    <a:pt x="1736" y="1349"/>
                    <a:pt x="1736" y="0"/>
                    <a:pt x="869" y="0"/>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2"/>
            <p:cNvSpPr/>
            <p:nvPr/>
          </p:nvSpPr>
          <p:spPr>
            <a:xfrm rot="1162821" flipH="1">
              <a:off x="7848319" y="623215"/>
              <a:ext cx="571880" cy="835269"/>
            </a:xfrm>
            <a:custGeom>
              <a:avLst/>
              <a:gdLst/>
              <a:ahLst/>
              <a:cxnLst/>
              <a:rect l="l" t="t" r="r" b="b"/>
              <a:pathLst>
                <a:path w="3619" h="5095" extrusionOk="0">
                  <a:moveTo>
                    <a:pt x="2996" y="1"/>
                  </a:moveTo>
                  <a:cubicBezTo>
                    <a:pt x="2618" y="1"/>
                    <a:pt x="2102" y="364"/>
                    <a:pt x="1869" y="501"/>
                  </a:cubicBezTo>
                  <a:cubicBezTo>
                    <a:pt x="1402" y="822"/>
                    <a:pt x="1001" y="1262"/>
                    <a:pt x="734" y="1756"/>
                  </a:cubicBezTo>
                  <a:cubicBezTo>
                    <a:pt x="174" y="2797"/>
                    <a:pt x="0" y="3945"/>
                    <a:pt x="53" y="5093"/>
                  </a:cubicBezTo>
                  <a:lnTo>
                    <a:pt x="53" y="5093"/>
                  </a:lnTo>
                  <a:cubicBezTo>
                    <a:pt x="42" y="4826"/>
                    <a:pt x="628" y="4333"/>
                    <a:pt x="801" y="4173"/>
                  </a:cubicBezTo>
                  <a:cubicBezTo>
                    <a:pt x="1121" y="3906"/>
                    <a:pt x="1522" y="3746"/>
                    <a:pt x="1856" y="3479"/>
                  </a:cubicBezTo>
                  <a:cubicBezTo>
                    <a:pt x="2430" y="3065"/>
                    <a:pt x="2964" y="2544"/>
                    <a:pt x="3218" y="1876"/>
                  </a:cubicBezTo>
                  <a:cubicBezTo>
                    <a:pt x="3391" y="1489"/>
                    <a:pt x="3618" y="421"/>
                    <a:pt x="3258" y="87"/>
                  </a:cubicBezTo>
                  <a:cubicBezTo>
                    <a:pt x="3185" y="26"/>
                    <a:pt x="3096" y="1"/>
                    <a:pt x="2996" y="1"/>
                  </a:cubicBezTo>
                  <a:close/>
                  <a:moveTo>
                    <a:pt x="53" y="5093"/>
                  </a:moveTo>
                  <a:cubicBezTo>
                    <a:pt x="53" y="5093"/>
                    <a:pt x="53" y="5094"/>
                    <a:pt x="53" y="5094"/>
                  </a:cubicBezTo>
                  <a:cubicBezTo>
                    <a:pt x="53" y="5094"/>
                    <a:pt x="53" y="5093"/>
                    <a:pt x="53" y="50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2"/>
            <p:cNvSpPr/>
            <p:nvPr/>
          </p:nvSpPr>
          <p:spPr>
            <a:xfrm rot="1162821" flipH="1">
              <a:off x="7367249" y="1139422"/>
              <a:ext cx="738751" cy="188366"/>
            </a:xfrm>
            <a:custGeom>
              <a:avLst/>
              <a:gdLst/>
              <a:ahLst/>
              <a:cxnLst/>
              <a:rect l="l" t="t" r="r" b="b"/>
              <a:pathLst>
                <a:path w="4675" h="1149" extrusionOk="0">
                  <a:moveTo>
                    <a:pt x="2223" y="1"/>
                  </a:moveTo>
                  <a:cubicBezTo>
                    <a:pt x="1908" y="1"/>
                    <a:pt x="1597" y="37"/>
                    <a:pt x="1296" y="126"/>
                  </a:cubicBezTo>
                  <a:cubicBezTo>
                    <a:pt x="789" y="273"/>
                    <a:pt x="428" y="647"/>
                    <a:pt x="1" y="940"/>
                  </a:cubicBezTo>
                  <a:cubicBezTo>
                    <a:pt x="181" y="924"/>
                    <a:pt x="359" y="917"/>
                    <a:pt x="536" y="917"/>
                  </a:cubicBezTo>
                  <a:cubicBezTo>
                    <a:pt x="1557" y="917"/>
                    <a:pt x="2541" y="1148"/>
                    <a:pt x="3559" y="1148"/>
                  </a:cubicBezTo>
                  <a:cubicBezTo>
                    <a:pt x="3663" y="1148"/>
                    <a:pt x="3768" y="1146"/>
                    <a:pt x="3873" y="1141"/>
                  </a:cubicBezTo>
                  <a:cubicBezTo>
                    <a:pt x="4100" y="1127"/>
                    <a:pt x="4394" y="1074"/>
                    <a:pt x="4541" y="874"/>
                  </a:cubicBezTo>
                  <a:cubicBezTo>
                    <a:pt x="4674" y="620"/>
                    <a:pt x="3272" y="126"/>
                    <a:pt x="3125" y="86"/>
                  </a:cubicBezTo>
                  <a:cubicBezTo>
                    <a:pt x="2826" y="34"/>
                    <a:pt x="2523" y="1"/>
                    <a:pt x="22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4" name="Google Shape;294;p22"/>
          <p:cNvSpPr/>
          <p:nvPr/>
        </p:nvSpPr>
        <p:spPr>
          <a:xfrm rot="-10758643">
            <a:off x="1276366" y="4323859"/>
            <a:ext cx="150526" cy="116903"/>
          </a:xfrm>
          <a:custGeom>
            <a:avLst/>
            <a:gdLst/>
            <a:ahLst/>
            <a:cxnLst/>
            <a:rect l="l" t="t" r="r" b="b"/>
            <a:pathLst>
              <a:path w="1737" h="1349" extrusionOk="0">
                <a:moveTo>
                  <a:pt x="869" y="0"/>
                </a:moveTo>
                <a:cubicBezTo>
                  <a:pt x="1" y="14"/>
                  <a:pt x="1" y="1349"/>
                  <a:pt x="869" y="1349"/>
                </a:cubicBezTo>
                <a:cubicBezTo>
                  <a:pt x="1736" y="1349"/>
                  <a:pt x="1736" y="0"/>
                  <a:pt x="869" y="0"/>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2"/>
          <p:cNvSpPr/>
          <p:nvPr/>
        </p:nvSpPr>
        <p:spPr>
          <a:xfrm rot="-9595856" flipH="1">
            <a:off x="615719" y="3746941"/>
            <a:ext cx="571875" cy="835274"/>
          </a:xfrm>
          <a:custGeom>
            <a:avLst/>
            <a:gdLst/>
            <a:ahLst/>
            <a:cxnLst/>
            <a:rect l="l" t="t" r="r" b="b"/>
            <a:pathLst>
              <a:path w="3619" h="5095" extrusionOk="0">
                <a:moveTo>
                  <a:pt x="2996" y="1"/>
                </a:moveTo>
                <a:cubicBezTo>
                  <a:pt x="2618" y="1"/>
                  <a:pt x="2102" y="364"/>
                  <a:pt x="1869" y="501"/>
                </a:cubicBezTo>
                <a:cubicBezTo>
                  <a:pt x="1402" y="822"/>
                  <a:pt x="1001" y="1262"/>
                  <a:pt x="734" y="1756"/>
                </a:cubicBezTo>
                <a:cubicBezTo>
                  <a:pt x="174" y="2797"/>
                  <a:pt x="0" y="3945"/>
                  <a:pt x="53" y="5093"/>
                </a:cubicBezTo>
                <a:lnTo>
                  <a:pt x="53" y="5093"/>
                </a:lnTo>
                <a:cubicBezTo>
                  <a:pt x="42" y="4826"/>
                  <a:pt x="628" y="4333"/>
                  <a:pt x="801" y="4173"/>
                </a:cubicBezTo>
                <a:cubicBezTo>
                  <a:pt x="1121" y="3906"/>
                  <a:pt x="1522" y="3746"/>
                  <a:pt x="1856" y="3479"/>
                </a:cubicBezTo>
                <a:cubicBezTo>
                  <a:pt x="2430" y="3065"/>
                  <a:pt x="2964" y="2544"/>
                  <a:pt x="3218" y="1876"/>
                </a:cubicBezTo>
                <a:cubicBezTo>
                  <a:pt x="3391" y="1489"/>
                  <a:pt x="3618" y="421"/>
                  <a:pt x="3258" y="87"/>
                </a:cubicBezTo>
                <a:cubicBezTo>
                  <a:pt x="3185" y="26"/>
                  <a:pt x="3096" y="1"/>
                  <a:pt x="2996" y="1"/>
                </a:cubicBezTo>
                <a:close/>
                <a:moveTo>
                  <a:pt x="53" y="5093"/>
                </a:moveTo>
                <a:cubicBezTo>
                  <a:pt x="53" y="5093"/>
                  <a:pt x="53" y="5094"/>
                  <a:pt x="53" y="5094"/>
                </a:cubicBezTo>
                <a:cubicBezTo>
                  <a:pt x="53" y="5094"/>
                  <a:pt x="53" y="5093"/>
                  <a:pt x="53" y="50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2"/>
          <p:cNvSpPr/>
          <p:nvPr/>
        </p:nvSpPr>
        <p:spPr>
          <a:xfrm rot="-9595856" flipH="1">
            <a:off x="932207" y="3882437"/>
            <a:ext cx="738744" cy="188367"/>
          </a:xfrm>
          <a:custGeom>
            <a:avLst/>
            <a:gdLst/>
            <a:ahLst/>
            <a:cxnLst/>
            <a:rect l="l" t="t" r="r" b="b"/>
            <a:pathLst>
              <a:path w="4675" h="1149" extrusionOk="0">
                <a:moveTo>
                  <a:pt x="2223" y="1"/>
                </a:moveTo>
                <a:cubicBezTo>
                  <a:pt x="1908" y="1"/>
                  <a:pt x="1597" y="37"/>
                  <a:pt x="1296" y="126"/>
                </a:cubicBezTo>
                <a:cubicBezTo>
                  <a:pt x="789" y="273"/>
                  <a:pt x="428" y="647"/>
                  <a:pt x="1" y="940"/>
                </a:cubicBezTo>
                <a:cubicBezTo>
                  <a:pt x="181" y="924"/>
                  <a:pt x="359" y="917"/>
                  <a:pt x="536" y="917"/>
                </a:cubicBezTo>
                <a:cubicBezTo>
                  <a:pt x="1557" y="917"/>
                  <a:pt x="2541" y="1148"/>
                  <a:pt x="3559" y="1148"/>
                </a:cubicBezTo>
                <a:cubicBezTo>
                  <a:pt x="3663" y="1148"/>
                  <a:pt x="3768" y="1146"/>
                  <a:pt x="3873" y="1141"/>
                </a:cubicBezTo>
                <a:cubicBezTo>
                  <a:pt x="4100" y="1127"/>
                  <a:pt x="4394" y="1074"/>
                  <a:pt x="4541" y="874"/>
                </a:cubicBezTo>
                <a:cubicBezTo>
                  <a:pt x="4674" y="620"/>
                  <a:pt x="3272" y="126"/>
                  <a:pt x="3125" y="86"/>
                </a:cubicBezTo>
                <a:cubicBezTo>
                  <a:pt x="2826" y="34"/>
                  <a:pt x="2523" y="1"/>
                  <a:pt x="22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2"/>
          <p:cNvSpPr/>
          <p:nvPr/>
        </p:nvSpPr>
        <p:spPr>
          <a:xfrm rot="-10758643">
            <a:off x="559716" y="1696359"/>
            <a:ext cx="150526" cy="116903"/>
          </a:xfrm>
          <a:custGeom>
            <a:avLst/>
            <a:gdLst/>
            <a:ahLst/>
            <a:cxnLst/>
            <a:rect l="l" t="t" r="r" b="b"/>
            <a:pathLst>
              <a:path w="1737" h="1349" extrusionOk="0">
                <a:moveTo>
                  <a:pt x="869" y="0"/>
                </a:moveTo>
                <a:cubicBezTo>
                  <a:pt x="1" y="14"/>
                  <a:pt x="1" y="1349"/>
                  <a:pt x="869" y="1349"/>
                </a:cubicBezTo>
                <a:cubicBezTo>
                  <a:pt x="1736" y="1349"/>
                  <a:pt x="1736" y="0"/>
                  <a:pt x="869" y="0"/>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2"/>
          <p:cNvSpPr/>
          <p:nvPr/>
        </p:nvSpPr>
        <p:spPr>
          <a:xfrm>
            <a:off x="2621736" y="501072"/>
            <a:ext cx="151924" cy="162454"/>
          </a:xfrm>
          <a:custGeom>
            <a:avLst/>
            <a:gdLst/>
            <a:ahLst/>
            <a:cxnLst/>
            <a:rect l="l" t="t" r="r" b="b"/>
            <a:pathLst>
              <a:path w="1937" h="2071" extrusionOk="0">
                <a:moveTo>
                  <a:pt x="962" y="1"/>
                </a:moveTo>
                <a:cubicBezTo>
                  <a:pt x="829" y="1"/>
                  <a:pt x="735" y="334"/>
                  <a:pt x="695" y="775"/>
                </a:cubicBezTo>
                <a:cubicBezTo>
                  <a:pt x="294" y="802"/>
                  <a:pt x="1" y="909"/>
                  <a:pt x="1" y="1042"/>
                </a:cubicBezTo>
                <a:cubicBezTo>
                  <a:pt x="1" y="1176"/>
                  <a:pt x="294" y="1269"/>
                  <a:pt x="695" y="1309"/>
                </a:cubicBezTo>
                <a:cubicBezTo>
                  <a:pt x="735" y="1736"/>
                  <a:pt x="829" y="2070"/>
                  <a:pt x="962" y="2070"/>
                </a:cubicBezTo>
                <a:cubicBezTo>
                  <a:pt x="1096" y="2070"/>
                  <a:pt x="1202" y="1736"/>
                  <a:pt x="1229" y="1309"/>
                </a:cubicBezTo>
                <a:cubicBezTo>
                  <a:pt x="1630" y="1269"/>
                  <a:pt x="1937" y="1162"/>
                  <a:pt x="1937" y="1042"/>
                </a:cubicBezTo>
                <a:cubicBezTo>
                  <a:pt x="1937" y="909"/>
                  <a:pt x="1630" y="802"/>
                  <a:pt x="1229" y="775"/>
                </a:cubicBezTo>
                <a:cubicBezTo>
                  <a:pt x="1202" y="334"/>
                  <a:pt x="1096" y="1"/>
                  <a:pt x="962" y="1"/>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2"/>
          <p:cNvSpPr/>
          <p:nvPr/>
        </p:nvSpPr>
        <p:spPr>
          <a:xfrm>
            <a:off x="5577052" y="4242274"/>
            <a:ext cx="261926" cy="280077"/>
          </a:xfrm>
          <a:custGeom>
            <a:avLst/>
            <a:gdLst/>
            <a:ahLst/>
            <a:cxnLst/>
            <a:rect l="l" t="t" r="r" b="b"/>
            <a:pathLst>
              <a:path w="1937" h="2071" extrusionOk="0">
                <a:moveTo>
                  <a:pt x="962" y="1"/>
                </a:moveTo>
                <a:cubicBezTo>
                  <a:pt x="829" y="1"/>
                  <a:pt x="735" y="334"/>
                  <a:pt x="695" y="775"/>
                </a:cubicBezTo>
                <a:cubicBezTo>
                  <a:pt x="294" y="802"/>
                  <a:pt x="1" y="909"/>
                  <a:pt x="1" y="1042"/>
                </a:cubicBezTo>
                <a:cubicBezTo>
                  <a:pt x="1" y="1176"/>
                  <a:pt x="294" y="1269"/>
                  <a:pt x="695" y="1309"/>
                </a:cubicBezTo>
                <a:cubicBezTo>
                  <a:pt x="735" y="1736"/>
                  <a:pt x="829" y="2070"/>
                  <a:pt x="962" y="2070"/>
                </a:cubicBezTo>
                <a:cubicBezTo>
                  <a:pt x="1096" y="2070"/>
                  <a:pt x="1202" y="1736"/>
                  <a:pt x="1229" y="1309"/>
                </a:cubicBezTo>
                <a:cubicBezTo>
                  <a:pt x="1630" y="1269"/>
                  <a:pt x="1937" y="1162"/>
                  <a:pt x="1937" y="1042"/>
                </a:cubicBezTo>
                <a:cubicBezTo>
                  <a:pt x="1937" y="909"/>
                  <a:pt x="1630" y="802"/>
                  <a:pt x="1229" y="775"/>
                </a:cubicBezTo>
                <a:cubicBezTo>
                  <a:pt x="1202" y="334"/>
                  <a:pt x="1096" y="1"/>
                  <a:pt x="962" y="1"/>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2"/>
          <p:cNvSpPr/>
          <p:nvPr/>
        </p:nvSpPr>
        <p:spPr>
          <a:xfrm>
            <a:off x="8337330" y="4053139"/>
            <a:ext cx="87818" cy="93684"/>
          </a:xfrm>
          <a:custGeom>
            <a:avLst/>
            <a:gdLst/>
            <a:ahLst/>
            <a:cxnLst/>
            <a:rect l="l" t="t" r="r" b="b"/>
            <a:pathLst>
              <a:path w="1003" h="1070" extrusionOk="0">
                <a:moveTo>
                  <a:pt x="495" y="1"/>
                </a:moveTo>
                <a:cubicBezTo>
                  <a:pt x="428" y="1"/>
                  <a:pt x="375" y="174"/>
                  <a:pt x="361" y="401"/>
                </a:cubicBezTo>
                <a:cubicBezTo>
                  <a:pt x="148" y="428"/>
                  <a:pt x="1" y="468"/>
                  <a:pt x="1" y="535"/>
                </a:cubicBezTo>
                <a:cubicBezTo>
                  <a:pt x="1" y="602"/>
                  <a:pt x="148" y="655"/>
                  <a:pt x="361" y="669"/>
                </a:cubicBezTo>
                <a:cubicBezTo>
                  <a:pt x="375" y="909"/>
                  <a:pt x="428" y="1069"/>
                  <a:pt x="495" y="1069"/>
                </a:cubicBezTo>
                <a:cubicBezTo>
                  <a:pt x="562" y="1069"/>
                  <a:pt x="615" y="909"/>
                  <a:pt x="628" y="669"/>
                </a:cubicBezTo>
                <a:cubicBezTo>
                  <a:pt x="855" y="655"/>
                  <a:pt x="1002" y="602"/>
                  <a:pt x="1002" y="535"/>
                </a:cubicBezTo>
                <a:cubicBezTo>
                  <a:pt x="1002" y="468"/>
                  <a:pt x="842" y="415"/>
                  <a:pt x="628" y="401"/>
                </a:cubicBezTo>
                <a:cubicBezTo>
                  <a:pt x="615" y="174"/>
                  <a:pt x="562" y="1"/>
                  <a:pt x="495" y="1"/>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2"/>
          <p:cNvSpPr/>
          <p:nvPr/>
        </p:nvSpPr>
        <p:spPr>
          <a:xfrm>
            <a:off x="4528093" y="1160639"/>
            <a:ext cx="87818" cy="93684"/>
          </a:xfrm>
          <a:custGeom>
            <a:avLst/>
            <a:gdLst/>
            <a:ahLst/>
            <a:cxnLst/>
            <a:rect l="l" t="t" r="r" b="b"/>
            <a:pathLst>
              <a:path w="1003" h="1070" extrusionOk="0">
                <a:moveTo>
                  <a:pt x="495" y="1"/>
                </a:moveTo>
                <a:cubicBezTo>
                  <a:pt x="428" y="1"/>
                  <a:pt x="375" y="174"/>
                  <a:pt x="361" y="401"/>
                </a:cubicBezTo>
                <a:cubicBezTo>
                  <a:pt x="148" y="428"/>
                  <a:pt x="1" y="468"/>
                  <a:pt x="1" y="535"/>
                </a:cubicBezTo>
                <a:cubicBezTo>
                  <a:pt x="1" y="602"/>
                  <a:pt x="148" y="655"/>
                  <a:pt x="361" y="669"/>
                </a:cubicBezTo>
                <a:cubicBezTo>
                  <a:pt x="375" y="909"/>
                  <a:pt x="428" y="1069"/>
                  <a:pt x="495" y="1069"/>
                </a:cubicBezTo>
                <a:cubicBezTo>
                  <a:pt x="562" y="1069"/>
                  <a:pt x="615" y="909"/>
                  <a:pt x="628" y="669"/>
                </a:cubicBezTo>
                <a:cubicBezTo>
                  <a:pt x="855" y="655"/>
                  <a:pt x="1002" y="602"/>
                  <a:pt x="1002" y="535"/>
                </a:cubicBezTo>
                <a:cubicBezTo>
                  <a:pt x="1002" y="468"/>
                  <a:pt x="842" y="415"/>
                  <a:pt x="628" y="401"/>
                </a:cubicBezTo>
                <a:cubicBezTo>
                  <a:pt x="615" y="174"/>
                  <a:pt x="562" y="1"/>
                  <a:pt x="495" y="1"/>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push dir="u"/>
    <p:sndAc>
      <p:stSnd>
        <p:snd r:embed="rId1" name="arrow.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p:cSld name="CUSTOM_11">
    <p:spTree>
      <p:nvGrpSpPr>
        <p:cNvPr id="1" name="Shape 434"/>
        <p:cNvGrpSpPr/>
        <p:nvPr/>
      </p:nvGrpSpPr>
      <p:grpSpPr>
        <a:xfrm>
          <a:off x="0" y="0"/>
          <a:ext cx="0" cy="0"/>
          <a:chOff x="0" y="0"/>
          <a:chExt cx="0" cy="0"/>
        </a:xfrm>
      </p:grpSpPr>
      <p:sp>
        <p:nvSpPr>
          <p:cNvPr id="435" name="Google Shape;435;p35"/>
          <p:cNvSpPr txBox="1"/>
          <p:nvPr/>
        </p:nvSpPr>
        <p:spPr>
          <a:xfrm>
            <a:off x="2920950" y="3401061"/>
            <a:ext cx="3302100" cy="9987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850">
                <a:solidFill>
                  <a:schemeClr val="dk1"/>
                </a:solidFill>
                <a:latin typeface="Didact Gothic"/>
                <a:ea typeface="Didact Gothic"/>
                <a:cs typeface="Didact Gothic"/>
                <a:sym typeface="Didact Gothic"/>
              </a:rPr>
              <a:t>CREDITS: This presentation template was created by </a:t>
            </a:r>
            <a:r>
              <a:rPr lang="en" sz="850" b="1">
                <a:solidFill>
                  <a:schemeClr val="dk1"/>
                </a:solidFill>
                <a:uFill>
                  <a:noFill/>
                </a:uFill>
                <a:latin typeface="Didact Gothic"/>
                <a:ea typeface="Didact Gothic"/>
                <a:cs typeface="Didact Gothic"/>
                <a:sym typeface="Didact Gothic"/>
                <a:hlinkClick r:id="rId3">
                  <a:extLst>
                    <a:ext uri="{A12FA001-AC4F-418D-AE19-62706E023703}">
                      <ahyp:hlinkClr xmlns:ahyp="http://schemas.microsoft.com/office/drawing/2018/hyperlinkcolor" xmlns="" val="tx"/>
                    </a:ext>
                  </a:extLst>
                </a:hlinkClick>
              </a:rPr>
              <a:t>Slidesgo</a:t>
            </a:r>
            <a:r>
              <a:rPr lang="en" sz="850">
                <a:solidFill>
                  <a:schemeClr val="dk1"/>
                </a:solidFill>
                <a:latin typeface="Didact Gothic"/>
                <a:ea typeface="Didact Gothic"/>
                <a:cs typeface="Didact Gothic"/>
                <a:sym typeface="Didact Gothic"/>
              </a:rPr>
              <a:t>, including icons by </a:t>
            </a:r>
            <a:r>
              <a:rPr lang="en" sz="850" b="1">
                <a:solidFill>
                  <a:schemeClr val="dk1"/>
                </a:solidFill>
                <a:uFill>
                  <a:noFill/>
                </a:uFill>
                <a:latin typeface="Didact Gothic"/>
                <a:ea typeface="Didact Gothic"/>
                <a:cs typeface="Didact Gothic"/>
                <a:sym typeface="Didact Gothic"/>
                <a:hlinkClick r:id="rId4">
                  <a:extLst>
                    <a:ext uri="{A12FA001-AC4F-418D-AE19-62706E023703}">
                      <ahyp:hlinkClr xmlns:ahyp="http://schemas.microsoft.com/office/drawing/2018/hyperlinkcolor" xmlns="" val="tx"/>
                    </a:ext>
                  </a:extLst>
                </a:hlinkClick>
              </a:rPr>
              <a:t>Flaticon</a:t>
            </a:r>
            <a:r>
              <a:rPr lang="en" sz="850">
                <a:solidFill>
                  <a:schemeClr val="dk1"/>
                </a:solidFill>
                <a:latin typeface="Didact Gothic"/>
                <a:ea typeface="Didact Gothic"/>
                <a:cs typeface="Didact Gothic"/>
                <a:sym typeface="Didact Gothic"/>
              </a:rPr>
              <a:t>, and infographics &amp; images by </a:t>
            </a:r>
            <a:r>
              <a:rPr lang="en" sz="850" b="1">
                <a:solidFill>
                  <a:schemeClr val="dk1"/>
                </a:solidFill>
                <a:uFill>
                  <a:noFill/>
                </a:uFill>
                <a:latin typeface="Didact Gothic"/>
                <a:ea typeface="Didact Gothic"/>
                <a:cs typeface="Didact Gothic"/>
                <a:sym typeface="Didact Gothic"/>
                <a:hlinkClick r:id="rId5">
                  <a:extLst>
                    <a:ext uri="{A12FA001-AC4F-418D-AE19-62706E023703}">
                      <ahyp:hlinkClr xmlns:ahyp="http://schemas.microsoft.com/office/drawing/2018/hyperlinkcolor" xmlns="" val="tx"/>
                    </a:ext>
                  </a:extLst>
                </a:hlinkClick>
              </a:rPr>
              <a:t>Freepik</a:t>
            </a:r>
            <a:r>
              <a:rPr lang="en" sz="850">
                <a:solidFill>
                  <a:schemeClr val="dk1"/>
                </a:solidFill>
                <a:latin typeface="Didact Gothic"/>
                <a:ea typeface="Didact Gothic"/>
                <a:cs typeface="Didact Gothic"/>
                <a:sym typeface="Didact Gothic"/>
              </a:rPr>
              <a:t> </a:t>
            </a:r>
            <a:endParaRPr sz="850">
              <a:solidFill>
                <a:schemeClr val="dk1"/>
              </a:solidFill>
              <a:latin typeface="Didact Gothic"/>
              <a:ea typeface="Didact Gothic"/>
              <a:cs typeface="Didact Gothic"/>
              <a:sym typeface="Didact Gothic"/>
            </a:endParaRPr>
          </a:p>
          <a:p>
            <a:pPr marL="0" lvl="0" indent="0" algn="ctr" rtl="0">
              <a:spcBef>
                <a:spcPts val="300"/>
              </a:spcBef>
              <a:spcAft>
                <a:spcPts val="0"/>
              </a:spcAft>
              <a:buNone/>
            </a:pPr>
            <a:endParaRPr sz="950">
              <a:solidFill>
                <a:schemeClr val="dk1"/>
              </a:solidFill>
              <a:latin typeface="Didact Gothic"/>
              <a:ea typeface="Didact Gothic"/>
              <a:cs typeface="Didact Gothic"/>
              <a:sym typeface="Didact Gothic"/>
            </a:endParaRPr>
          </a:p>
          <a:p>
            <a:pPr marL="0" lvl="0" indent="0" algn="ctr" rtl="0">
              <a:spcBef>
                <a:spcPts val="300"/>
              </a:spcBef>
              <a:spcAft>
                <a:spcPts val="0"/>
              </a:spcAft>
              <a:buNone/>
            </a:pPr>
            <a:endParaRPr sz="850">
              <a:solidFill>
                <a:schemeClr val="dk1"/>
              </a:solidFill>
              <a:latin typeface="Didact Gothic"/>
              <a:ea typeface="Didact Gothic"/>
              <a:cs typeface="Didact Gothic"/>
              <a:sym typeface="Didact Gothic"/>
            </a:endParaRPr>
          </a:p>
        </p:txBody>
      </p:sp>
      <p:sp>
        <p:nvSpPr>
          <p:cNvPr id="436" name="Google Shape;436;p35"/>
          <p:cNvSpPr txBox="1">
            <a:spLocks noGrp="1"/>
          </p:cNvSpPr>
          <p:nvPr>
            <p:ph type="ctrTitle"/>
          </p:nvPr>
        </p:nvSpPr>
        <p:spPr>
          <a:xfrm>
            <a:off x="877650" y="957075"/>
            <a:ext cx="7388700" cy="6363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5100"/>
              <a:buNone/>
              <a:defRPr sz="5100"/>
            </a:lvl1pPr>
            <a:lvl2pPr lvl="1" algn="ctr" rtl="0">
              <a:spcBef>
                <a:spcPts val="0"/>
              </a:spcBef>
              <a:spcAft>
                <a:spcPts val="0"/>
              </a:spcAft>
              <a:buSzPts val="3400"/>
              <a:buNone/>
              <a:defRPr sz="3400"/>
            </a:lvl2pPr>
            <a:lvl3pPr lvl="2" algn="ctr" rtl="0">
              <a:spcBef>
                <a:spcPts val="0"/>
              </a:spcBef>
              <a:spcAft>
                <a:spcPts val="0"/>
              </a:spcAft>
              <a:buSzPts val="3400"/>
              <a:buNone/>
              <a:defRPr sz="3400"/>
            </a:lvl3pPr>
            <a:lvl4pPr lvl="3" algn="ctr" rtl="0">
              <a:spcBef>
                <a:spcPts val="0"/>
              </a:spcBef>
              <a:spcAft>
                <a:spcPts val="0"/>
              </a:spcAft>
              <a:buSzPts val="3400"/>
              <a:buNone/>
              <a:defRPr sz="3400"/>
            </a:lvl4pPr>
            <a:lvl5pPr lvl="4" algn="ctr" rtl="0">
              <a:spcBef>
                <a:spcPts val="0"/>
              </a:spcBef>
              <a:spcAft>
                <a:spcPts val="0"/>
              </a:spcAft>
              <a:buSzPts val="3400"/>
              <a:buNone/>
              <a:defRPr sz="3400"/>
            </a:lvl5pPr>
            <a:lvl6pPr lvl="5" algn="ctr" rtl="0">
              <a:spcBef>
                <a:spcPts val="0"/>
              </a:spcBef>
              <a:spcAft>
                <a:spcPts val="0"/>
              </a:spcAft>
              <a:buSzPts val="3400"/>
              <a:buNone/>
              <a:defRPr sz="3400"/>
            </a:lvl6pPr>
            <a:lvl7pPr lvl="6" algn="ctr" rtl="0">
              <a:spcBef>
                <a:spcPts val="0"/>
              </a:spcBef>
              <a:spcAft>
                <a:spcPts val="0"/>
              </a:spcAft>
              <a:buSzPts val="3400"/>
              <a:buNone/>
              <a:defRPr sz="3400"/>
            </a:lvl7pPr>
            <a:lvl8pPr lvl="7" algn="ctr" rtl="0">
              <a:spcBef>
                <a:spcPts val="0"/>
              </a:spcBef>
              <a:spcAft>
                <a:spcPts val="0"/>
              </a:spcAft>
              <a:buSzPts val="3400"/>
              <a:buNone/>
              <a:defRPr sz="3400"/>
            </a:lvl8pPr>
            <a:lvl9pPr lvl="8" algn="ctr" rtl="0">
              <a:spcBef>
                <a:spcPts val="0"/>
              </a:spcBef>
              <a:spcAft>
                <a:spcPts val="0"/>
              </a:spcAft>
              <a:buSzPts val="3400"/>
              <a:buNone/>
              <a:defRPr sz="3400"/>
            </a:lvl9pPr>
          </a:lstStyle>
          <a:p>
            <a:endParaRPr/>
          </a:p>
        </p:txBody>
      </p:sp>
      <p:sp>
        <p:nvSpPr>
          <p:cNvPr id="437" name="Google Shape;437;p35"/>
          <p:cNvSpPr txBox="1">
            <a:spLocks noGrp="1"/>
          </p:cNvSpPr>
          <p:nvPr>
            <p:ph type="subTitle" idx="1"/>
          </p:nvPr>
        </p:nvSpPr>
        <p:spPr>
          <a:xfrm>
            <a:off x="3010650" y="2138372"/>
            <a:ext cx="3122700" cy="1666800"/>
          </a:xfrm>
          <a:prstGeom prst="rect">
            <a:avLst/>
          </a:prstGeom>
        </p:spPr>
        <p:txBody>
          <a:bodyPr spcFirstLastPara="1" wrap="square" lIns="91425" tIns="91425" rIns="91425" bIns="91425" anchor="t" anchorCtr="0">
            <a:noAutofit/>
          </a:bodyPr>
          <a:lstStyle>
            <a:lvl1pPr lvl="0" algn="ctr">
              <a:spcBef>
                <a:spcPts val="0"/>
              </a:spcBef>
              <a:spcAft>
                <a:spcPts val="0"/>
              </a:spcAft>
              <a:buSzPts val="1500"/>
              <a:buNone/>
              <a:defRPr/>
            </a:lvl1pPr>
            <a:lvl2pPr lvl="1">
              <a:spcBef>
                <a:spcPts val="1600"/>
              </a:spcBef>
              <a:spcAft>
                <a:spcPts val="0"/>
              </a:spcAft>
              <a:buSzPts val="1500"/>
              <a:buNone/>
              <a:defRPr/>
            </a:lvl2pPr>
            <a:lvl3pPr lvl="2">
              <a:spcBef>
                <a:spcPts val="1600"/>
              </a:spcBef>
              <a:spcAft>
                <a:spcPts val="0"/>
              </a:spcAft>
              <a:buSzPts val="1500"/>
              <a:buNone/>
              <a:defRPr/>
            </a:lvl3pPr>
            <a:lvl4pPr lvl="3">
              <a:spcBef>
                <a:spcPts val="1600"/>
              </a:spcBef>
              <a:spcAft>
                <a:spcPts val="0"/>
              </a:spcAft>
              <a:buSzPts val="1500"/>
              <a:buNone/>
              <a:defRPr/>
            </a:lvl4pPr>
            <a:lvl5pPr lvl="4">
              <a:spcBef>
                <a:spcPts val="1600"/>
              </a:spcBef>
              <a:spcAft>
                <a:spcPts val="0"/>
              </a:spcAft>
              <a:buSzPts val="1500"/>
              <a:buNone/>
              <a:defRPr/>
            </a:lvl5pPr>
            <a:lvl6pPr lvl="5">
              <a:spcBef>
                <a:spcPts val="1600"/>
              </a:spcBef>
              <a:spcAft>
                <a:spcPts val="0"/>
              </a:spcAft>
              <a:buSzPts val="1500"/>
              <a:buNone/>
              <a:defRPr/>
            </a:lvl6pPr>
            <a:lvl7pPr lvl="6">
              <a:spcBef>
                <a:spcPts val="1600"/>
              </a:spcBef>
              <a:spcAft>
                <a:spcPts val="0"/>
              </a:spcAft>
              <a:buSzPts val="1500"/>
              <a:buNone/>
              <a:defRPr/>
            </a:lvl7pPr>
            <a:lvl8pPr lvl="7">
              <a:spcBef>
                <a:spcPts val="1600"/>
              </a:spcBef>
              <a:spcAft>
                <a:spcPts val="0"/>
              </a:spcAft>
              <a:buSzPts val="1500"/>
              <a:buNone/>
              <a:defRPr/>
            </a:lvl8pPr>
            <a:lvl9pPr lvl="8">
              <a:spcBef>
                <a:spcPts val="1600"/>
              </a:spcBef>
              <a:spcAft>
                <a:spcPts val="1600"/>
              </a:spcAft>
              <a:buSzPts val="1500"/>
              <a:buNone/>
              <a:defRPr/>
            </a:lvl9pPr>
          </a:lstStyle>
          <a:p>
            <a:endParaRPr/>
          </a:p>
        </p:txBody>
      </p:sp>
      <p:sp>
        <p:nvSpPr>
          <p:cNvPr id="438" name="Google Shape;438;p35"/>
          <p:cNvSpPr/>
          <p:nvPr/>
        </p:nvSpPr>
        <p:spPr>
          <a:xfrm rot="-2940394">
            <a:off x="2577959" y="551840"/>
            <a:ext cx="423152" cy="995401"/>
          </a:xfrm>
          <a:custGeom>
            <a:avLst/>
            <a:gdLst/>
            <a:ahLst/>
            <a:cxnLst/>
            <a:rect l="l" t="t" r="r" b="b"/>
            <a:pathLst>
              <a:path w="2858" h="6723" extrusionOk="0">
                <a:moveTo>
                  <a:pt x="429" y="1"/>
                </a:moveTo>
                <a:cubicBezTo>
                  <a:pt x="359" y="1"/>
                  <a:pt x="307" y="34"/>
                  <a:pt x="294" y="117"/>
                </a:cubicBezTo>
                <a:cubicBezTo>
                  <a:pt x="0" y="2400"/>
                  <a:pt x="895" y="4924"/>
                  <a:pt x="2444" y="6606"/>
                </a:cubicBezTo>
                <a:cubicBezTo>
                  <a:pt x="2511" y="6673"/>
                  <a:pt x="2637" y="6723"/>
                  <a:pt x="2724" y="6723"/>
                </a:cubicBezTo>
                <a:cubicBezTo>
                  <a:pt x="2811" y="6723"/>
                  <a:pt x="2858" y="6673"/>
                  <a:pt x="2764" y="6539"/>
                </a:cubicBezTo>
                <a:cubicBezTo>
                  <a:pt x="1549" y="4657"/>
                  <a:pt x="1042" y="2734"/>
                  <a:pt x="1028" y="504"/>
                </a:cubicBezTo>
                <a:cubicBezTo>
                  <a:pt x="1028" y="313"/>
                  <a:pt x="642" y="1"/>
                  <a:pt x="4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5"/>
          <p:cNvSpPr/>
          <p:nvPr/>
        </p:nvSpPr>
        <p:spPr>
          <a:xfrm rot="-2940394">
            <a:off x="2788398" y="1052556"/>
            <a:ext cx="440919" cy="554037"/>
          </a:xfrm>
          <a:custGeom>
            <a:avLst/>
            <a:gdLst/>
            <a:ahLst/>
            <a:cxnLst/>
            <a:rect l="l" t="t" r="r" b="b"/>
            <a:pathLst>
              <a:path w="2978" h="3742" extrusionOk="0">
                <a:moveTo>
                  <a:pt x="129" y="1"/>
                </a:moveTo>
                <a:cubicBezTo>
                  <a:pt x="49" y="1"/>
                  <a:pt x="1" y="49"/>
                  <a:pt x="34" y="179"/>
                </a:cubicBezTo>
                <a:cubicBezTo>
                  <a:pt x="448" y="1661"/>
                  <a:pt x="1436" y="2889"/>
                  <a:pt x="2718" y="3703"/>
                </a:cubicBezTo>
                <a:cubicBezTo>
                  <a:pt x="2766" y="3730"/>
                  <a:pt x="2806" y="3741"/>
                  <a:pt x="2839" y="3741"/>
                </a:cubicBezTo>
                <a:cubicBezTo>
                  <a:pt x="2971" y="3741"/>
                  <a:pt x="2977" y="3557"/>
                  <a:pt x="2838" y="3450"/>
                </a:cubicBezTo>
                <a:cubicBezTo>
                  <a:pt x="1757" y="2635"/>
                  <a:pt x="1022" y="1554"/>
                  <a:pt x="555" y="285"/>
                </a:cubicBezTo>
                <a:cubicBezTo>
                  <a:pt x="512" y="157"/>
                  <a:pt x="271" y="1"/>
                  <a:pt x="1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5"/>
          <p:cNvSpPr/>
          <p:nvPr/>
        </p:nvSpPr>
        <p:spPr>
          <a:xfrm rot="-2940394">
            <a:off x="2857489" y="1417252"/>
            <a:ext cx="372220" cy="238967"/>
          </a:xfrm>
          <a:custGeom>
            <a:avLst/>
            <a:gdLst/>
            <a:ahLst/>
            <a:cxnLst/>
            <a:rect l="l" t="t" r="r" b="b"/>
            <a:pathLst>
              <a:path w="2514" h="1614" extrusionOk="0">
                <a:moveTo>
                  <a:pt x="190" y="0"/>
                </a:moveTo>
                <a:cubicBezTo>
                  <a:pt x="68" y="0"/>
                  <a:pt x="1" y="75"/>
                  <a:pt x="118" y="277"/>
                </a:cubicBezTo>
                <a:cubicBezTo>
                  <a:pt x="492" y="998"/>
                  <a:pt x="1400" y="1599"/>
                  <a:pt x="2214" y="1613"/>
                </a:cubicBezTo>
                <a:cubicBezTo>
                  <a:pt x="2224" y="1613"/>
                  <a:pt x="2233" y="1614"/>
                  <a:pt x="2241" y="1614"/>
                </a:cubicBezTo>
                <a:cubicBezTo>
                  <a:pt x="2513" y="1614"/>
                  <a:pt x="2158" y="1198"/>
                  <a:pt x="2054" y="1172"/>
                </a:cubicBezTo>
                <a:cubicBezTo>
                  <a:pt x="1453" y="932"/>
                  <a:pt x="1026" y="651"/>
                  <a:pt x="599" y="184"/>
                </a:cubicBezTo>
                <a:cubicBezTo>
                  <a:pt x="503" y="82"/>
                  <a:pt x="317" y="0"/>
                  <a:pt x="1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5"/>
          <p:cNvSpPr/>
          <p:nvPr/>
        </p:nvSpPr>
        <p:spPr>
          <a:xfrm rot="-240416">
            <a:off x="5824633" y="787574"/>
            <a:ext cx="954844" cy="498538"/>
          </a:xfrm>
          <a:custGeom>
            <a:avLst/>
            <a:gdLst/>
            <a:ahLst/>
            <a:cxnLst/>
            <a:rect l="l" t="t" r="r" b="b"/>
            <a:pathLst>
              <a:path w="9841" h="5138" extrusionOk="0">
                <a:moveTo>
                  <a:pt x="9177" y="1"/>
                </a:moveTo>
                <a:cubicBezTo>
                  <a:pt x="9121" y="1"/>
                  <a:pt x="9076" y="21"/>
                  <a:pt x="9048" y="68"/>
                </a:cubicBezTo>
                <a:cubicBezTo>
                  <a:pt x="7394" y="2786"/>
                  <a:pt x="4664" y="4708"/>
                  <a:pt x="1504" y="4708"/>
                </a:cubicBezTo>
                <a:cubicBezTo>
                  <a:pt x="1092" y="4708"/>
                  <a:pt x="674" y="4676"/>
                  <a:pt x="249" y="4608"/>
                </a:cubicBezTo>
                <a:cubicBezTo>
                  <a:pt x="239" y="4607"/>
                  <a:pt x="230" y="4607"/>
                  <a:pt x="222" y="4607"/>
                </a:cubicBezTo>
                <a:cubicBezTo>
                  <a:pt x="1" y="4607"/>
                  <a:pt x="241" y="4930"/>
                  <a:pt x="383" y="4969"/>
                </a:cubicBezTo>
                <a:cubicBezTo>
                  <a:pt x="973" y="5081"/>
                  <a:pt x="1571" y="5137"/>
                  <a:pt x="2167" y="5137"/>
                </a:cubicBezTo>
                <a:cubicBezTo>
                  <a:pt x="5316" y="5137"/>
                  <a:pt x="8384" y="3576"/>
                  <a:pt x="9742" y="589"/>
                </a:cubicBezTo>
                <a:cubicBezTo>
                  <a:pt x="9840" y="383"/>
                  <a:pt x="9418" y="1"/>
                  <a:pt x="91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5"/>
          <p:cNvSpPr/>
          <p:nvPr/>
        </p:nvSpPr>
        <p:spPr>
          <a:xfrm rot="-240416">
            <a:off x="5916142" y="1339795"/>
            <a:ext cx="598755" cy="116921"/>
          </a:xfrm>
          <a:custGeom>
            <a:avLst/>
            <a:gdLst/>
            <a:ahLst/>
            <a:cxnLst/>
            <a:rect l="l" t="t" r="r" b="b"/>
            <a:pathLst>
              <a:path w="6171" h="1205" extrusionOk="0">
                <a:moveTo>
                  <a:pt x="169" y="1"/>
                </a:moveTo>
                <a:cubicBezTo>
                  <a:pt x="0" y="1"/>
                  <a:pt x="150" y="325"/>
                  <a:pt x="310" y="405"/>
                </a:cubicBezTo>
                <a:cubicBezTo>
                  <a:pt x="1373" y="895"/>
                  <a:pt x="2581" y="1204"/>
                  <a:pt x="3775" y="1204"/>
                </a:cubicBezTo>
                <a:cubicBezTo>
                  <a:pt x="4502" y="1204"/>
                  <a:pt x="5223" y="1090"/>
                  <a:pt x="5905" y="832"/>
                </a:cubicBezTo>
                <a:cubicBezTo>
                  <a:pt x="6170" y="719"/>
                  <a:pt x="5706" y="294"/>
                  <a:pt x="5475" y="294"/>
                </a:cubicBezTo>
                <a:cubicBezTo>
                  <a:pt x="5461" y="294"/>
                  <a:pt x="5449" y="295"/>
                  <a:pt x="5438" y="298"/>
                </a:cubicBezTo>
                <a:cubicBezTo>
                  <a:pt x="4630" y="481"/>
                  <a:pt x="3838" y="594"/>
                  <a:pt x="3057" y="594"/>
                </a:cubicBezTo>
                <a:cubicBezTo>
                  <a:pt x="2121" y="594"/>
                  <a:pt x="1200" y="431"/>
                  <a:pt x="284" y="31"/>
                </a:cubicBezTo>
                <a:cubicBezTo>
                  <a:pt x="235" y="10"/>
                  <a:pt x="198"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5"/>
          <p:cNvSpPr/>
          <p:nvPr/>
        </p:nvSpPr>
        <p:spPr>
          <a:xfrm rot="-240416">
            <a:off x="5923965" y="1449379"/>
            <a:ext cx="280312" cy="132251"/>
          </a:xfrm>
          <a:custGeom>
            <a:avLst/>
            <a:gdLst/>
            <a:ahLst/>
            <a:cxnLst/>
            <a:rect l="l" t="t" r="r" b="b"/>
            <a:pathLst>
              <a:path w="2889" h="1363" extrusionOk="0">
                <a:moveTo>
                  <a:pt x="170" y="0"/>
                </a:moveTo>
                <a:cubicBezTo>
                  <a:pt x="69" y="0"/>
                  <a:pt x="1" y="85"/>
                  <a:pt x="111" y="214"/>
                </a:cubicBezTo>
                <a:cubicBezTo>
                  <a:pt x="796" y="899"/>
                  <a:pt x="1663" y="1363"/>
                  <a:pt x="2634" y="1363"/>
                </a:cubicBezTo>
                <a:cubicBezTo>
                  <a:pt x="2648" y="1363"/>
                  <a:pt x="2661" y="1363"/>
                  <a:pt x="2675" y="1363"/>
                </a:cubicBezTo>
                <a:cubicBezTo>
                  <a:pt x="2889" y="1363"/>
                  <a:pt x="2622" y="1015"/>
                  <a:pt x="2488" y="989"/>
                </a:cubicBezTo>
                <a:cubicBezTo>
                  <a:pt x="1647" y="922"/>
                  <a:pt x="913" y="642"/>
                  <a:pt x="312" y="54"/>
                </a:cubicBezTo>
                <a:cubicBezTo>
                  <a:pt x="267" y="17"/>
                  <a:pt x="215" y="0"/>
                  <a:pt x="1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5"/>
          <p:cNvSpPr/>
          <p:nvPr/>
        </p:nvSpPr>
        <p:spPr>
          <a:xfrm rot="-1465842">
            <a:off x="855237" y="3258170"/>
            <a:ext cx="539751" cy="1111786"/>
          </a:xfrm>
          <a:custGeom>
            <a:avLst/>
            <a:gdLst/>
            <a:ahLst/>
            <a:cxnLst/>
            <a:rect l="l" t="t" r="r" b="b"/>
            <a:pathLst>
              <a:path w="4949" h="10194" extrusionOk="0">
                <a:moveTo>
                  <a:pt x="2693" y="1"/>
                </a:moveTo>
                <a:cubicBezTo>
                  <a:pt x="2489" y="1"/>
                  <a:pt x="2348" y="221"/>
                  <a:pt x="2270" y="428"/>
                </a:cubicBezTo>
                <a:cubicBezTo>
                  <a:pt x="1883" y="1403"/>
                  <a:pt x="1829" y="2511"/>
                  <a:pt x="2096" y="3513"/>
                </a:cubicBezTo>
                <a:cubicBezTo>
                  <a:pt x="2083" y="4247"/>
                  <a:pt x="2163" y="4968"/>
                  <a:pt x="2297" y="5662"/>
                </a:cubicBezTo>
                <a:cubicBezTo>
                  <a:pt x="1843" y="5035"/>
                  <a:pt x="1202" y="4541"/>
                  <a:pt x="441" y="4314"/>
                </a:cubicBezTo>
                <a:cubicBezTo>
                  <a:pt x="386" y="4297"/>
                  <a:pt x="324" y="4285"/>
                  <a:pt x="266" y="4285"/>
                </a:cubicBezTo>
                <a:cubicBezTo>
                  <a:pt x="182" y="4285"/>
                  <a:pt x="106" y="4310"/>
                  <a:pt x="67" y="4381"/>
                </a:cubicBezTo>
                <a:cubicBezTo>
                  <a:pt x="0" y="4474"/>
                  <a:pt x="67" y="4608"/>
                  <a:pt x="107" y="4714"/>
                </a:cubicBezTo>
                <a:cubicBezTo>
                  <a:pt x="614" y="5556"/>
                  <a:pt x="1495" y="6197"/>
                  <a:pt x="2484" y="6383"/>
                </a:cubicBezTo>
                <a:cubicBezTo>
                  <a:pt x="2670" y="6998"/>
                  <a:pt x="2897" y="7585"/>
                  <a:pt x="3205" y="8146"/>
                </a:cubicBezTo>
                <a:cubicBezTo>
                  <a:pt x="2693" y="7747"/>
                  <a:pt x="2040" y="7520"/>
                  <a:pt x="1397" y="7520"/>
                </a:cubicBezTo>
                <a:cubicBezTo>
                  <a:pt x="1200" y="7520"/>
                  <a:pt x="1005" y="7541"/>
                  <a:pt x="814" y="7585"/>
                </a:cubicBezTo>
                <a:cubicBezTo>
                  <a:pt x="1095" y="8079"/>
                  <a:pt x="1549" y="8466"/>
                  <a:pt x="2070" y="8707"/>
                </a:cubicBezTo>
                <a:cubicBezTo>
                  <a:pt x="2399" y="8853"/>
                  <a:pt x="2759" y="8930"/>
                  <a:pt x="3125" y="8930"/>
                </a:cubicBezTo>
                <a:cubicBezTo>
                  <a:pt x="3294" y="8930"/>
                  <a:pt x="3463" y="8914"/>
                  <a:pt x="3632" y="8880"/>
                </a:cubicBezTo>
                <a:cubicBezTo>
                  <a:pt x="3912" y="9321"/>
                  <a:pt x="4246" y="9735"/>
                  <a:pt x="4607" y="10135"/>
                </a:cubicBezTo>
                <a:cubicBezTo>
                  <a:pt x="4641" y="10176"/>
                  <a:pt x="4680" y="10194"/>
                  <a:pt x="4718" y="10194"/>
                </a:cubicBezTo>
                <a:cubicBezTo>
                  <a:pt x="4841" y="10194"/>
                  <a:pt x="4949" y="10014"/>
                  <a:pt x="4847" y="9882"/>
                </a:cubicBezTo>
                <a:cubicBezTo>
                  <a:pt x="4540" y="9561"/>
                  <a:pt x="4259" y="9201"/>
                  <a:pt x="3992" y="8814"/>
                </a:cubicBezTo>
                <a:lnTo>
                  <a:pt x="4019" y="8787"/>
                </a:lnTo>
                <a:cubicBezTo>
                  <a:pt x="4526" y="8146"/>
                  <a:pt x="4793" y="7331"/>
                  <a:pt x="4740" y="6517"/>
                </a:cubicBezTo>
                <a:cubicBezTo>
                  <a:pt x="4727" y="6317"/>
                  <a:pt x="4687" y="5649"/>
                  <a:pt x="4486" y="5529"/>
                </a:cubicBezTo>
                <a:cubicBezTo>
                  <a:pt x="4452" y="5511"/>
                  <a:pt x="4418" y="5503"/>
                  <a:pt x="4384" y="5503"/>
                </a:cubicBezTo>
                <a:cubicBezTo>
                  <a:pt x="4164" y="5503"/>
                  <a:pt x="3955" y="5836"/>
                  <a:pt x="3885" y="6010"/>
                </a:cubicBezTo>
                <a:cubicBezTo>
                  <a:pt x="3765" y="6317"/>
                  <a:pt x="3725" y="6664"/>
                  <a:pt x="3685" y="6984"/>
                </a:cubicBezTo>
                <a:cubicBezTo>
                  <a:pt x="3632" y="7558"/>
                  <a:pt x="3699" y="8146"/>
                  <a:pt x="3912" y="8680"/>
                </a:cubicBezTo>
                <a:cubicBezTo>
                  <a:pt x="3432" y="7946"/>
                  <a:pt x="3071" y="7158"/>
                  <a:pt x="2817" y="6330"/>
                </a:cubicBezTo>
                <a:cubicBezTo>
                  <a:pt x="3245" y="5876"/>
                  <a:pt x="3565" y="5329"/>
                  <a:pt x="3765" y="4728"/>
                </a:cubicBezTo>
                <a:cubicBezTo>
                  <a:pt x="3872" y="4394"/>
                  <a:pt x="4219" y="3313"/>
                  <a:pt x="3752" y="3086"/>
                </a:cubicBezTo>
                <a:cubicBezTo>
                  <a:pt x="3713" y="3069"/>
                  <a:pt x="3675" y="3061"/>
                  <a:pt x="3639" y="3061"/>
                </a:cubicBezTo>
                <a:cubicBezTo>
                  <a:pt x="3501" y="3061"/>
                  <a:pt x="3383" y="3169"/>
                  <a:pt x="3298" y="3286"/>
                </a:cubicBezTo>
                <a:cubicBezTo>
                  <a:pt x="2817" y="4114"/>
                  <a:pt x="2617" y="5075"/>
                  <a:pt x="2737" y="6010"/>
                </a:cubicBezTo>
                <a:cubicBezTo>
                  <a:pt x="2550" y="5315"/>
                  <a:pt x="2443" y="4608"/>
                  <a:pt x="2430" y="3873"/>
                </a:cubicBezTo>
                <a:cubicBezTo>
                  <a:pt x="2937" y="2805"/>
                  <a:pt x="3285" y="1644"/>
                  <a:pt x="3071" y="495"/>
                </a:cubicBezTo>
                <a:cubicBezTo>
                  <a:pt x="3031" y="268"/>
                  <a:pt x="2911" y="28"/>
                  <a:pt x="2710" y="1"/>
                </a:cubicBezTo>
                <a:cubicBezTo>
                  <a:pt x="2704" y="1"/>
                  <a:pt x="2698" y="1"/>
                  <a:pt x="2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5"/>
          <p:cNvSpPr/>
          <p:nvPr/>
        </p:nvSpPr>
        <p:spPr>
          <a:xfrm rot="1465842" flipH="1">
            <a:off x="7749012" y="3357545"/>
            <a:ext cx="539751" cy="1111786"/>
          </a:xfrm>
          <a:custGeom>
            <a:avLst/>
            <a:gdLst/>
            <a:ahLst/>
            <a:cxnLst/>
            <a:rect l="l" t="t" r="r" b="b"/>
            <a:pathLst>
              <a:path w="4949" h="10194" extrusionOk="0">
                <a:moveTo>
                  <a:pt x="2693" y="1"/>
                </a:moveTo>
                <a:cubicBezTo>
                  <a:pt x="2489" y="1"/>
                  <a:pt x="2348" y="221"/>
                  <a:pt x="2270" y="428"/>
                </a:cubicBezTo>
                <a:cubicBezTo>
                  <a:pt x="1883" y="1403"/>
                  <a:pt x="1829" y="2511"/>
                  <a:pt x="2096" y="3513"/>
                </a:cubicBezTo>
                <a:cubicBezTo>
                  <a:pt x="2083" y="4247"/>
                  <a:pt x="2163" y="4968"/>
                  <a:pt x="2297" y="5662"/>
                </a:cubicBezTo>
                <a:cubicBezTo>
                  <a:pt x="1843" y="5035"/>
                  <a:pt x="1202" y="4541"/>
                  <a:pt x="441" y="4314"/>
                </a:cubicBezTo>
                <a:cubicBezTo>
                  <a:pt x="386" y="4297"/>
                  <a:pt x="324" y="4285"/>
                  <a:pt x="266" y="4285"/>
                </a:cubicBezTo>
                <a:cubicBezTo>
                  <a:pt x="182" y="4285"/>
                  <a:pt x="106" y="4310"/>
                  <a:pt x="67" y="4381"/>
                </a:cubicBezTo>
                <a:cubicBezTo>
                  <a:pt x="0" y="4474"/>
                  <a:pt x="67" y="4608"/>
                  <a:pt x="107" y="4714"/>
                </a:cubicBezTo>
                <a:cubicBezTo>
                  <a:pt x="614" y="5556"/>
                  <a:pt x="1495" y="6197"/>
                  <a:pt x="2484" y="6383"/>
                </a:cubicBezTo>
                <a:cubicBezTo>
                  <a:pt x="2670" y="6998"/>
                  <a:pt x="2897" y="7585"/>
                  <a:pt x="3205" y="8146"/>
                </a:cubicBezTo>
                <a:cubicBezTo>
                  <a:pt x="2693" y="7747"/>
                  <a:pt x="2040" y="7520"/>
                  <a:pt x="1397" y="7520"/>
                </a:cubicBezTo>
                <a:cubicBezTo>
                  <a:pt x="1200" y="7520"/>
                  <a:pt x="1005" y="7541"/>
                  <a:pt x="814" y="7585"/>
                </a:cubicBezTo>
                <a:cubicBezTo>
                  <a:pt x="1095" y="8079"/>
                  <a:pt x="1549" y="8466"/>
                  <a:pt x="2070" y="8707"/>
                </a:cubicBezTo>
                <a:cubicBezTo>
                  <a:pt x="2399" y="8853"/>
                  <a:pt x="2759" y="8930"/>
                  <a:pt x="3125" y="8930"/>
                </a:cubicBezTo>
                <a:cubicBezTo>
                  <a:pt x="3294" y="8930"/>
                  <a:pt x="3463" y="8914"/>
                  <a:pt x="3632" y="8880"/>
                </a:cubicBezTo>
                <a:cubicBezTo>
                  <a:pt x="3912" y="9321"/>
                  <a:pt x="4246" y="9735"/>
                  <a:pt x="4607" y="10135"/>
                </a:cubicBezTo>
                <a:cubicBezTo>
                  <a:pt x="4641" y="10176"/>
                  <a:pt x="4680" y="10194"/>
                  <a:pt x="4718" y="10194"/>
                </a:cubicBezTo>
                <a:cubicBezTo>
                  <a:pt x="4841" y="10194"/>
                  <a:pt x="4949" y="10014"/>
                  <a:pt x="4847" y="9882"/>
                </a:cubicBezTo>
                <a:cubicBezTo>
                  <a:pt x="4540" y="9561"/>
                  <a:pt x="4259" y="9201"/>
                  <a:pt x="3992" y="8814"/>
                </a:cubicBezTo>
                <a:lnTo>
                  <a:pt x="4019" y="8787"/>
                </a:lnTo>
                <a:cubicBezTo>
                  <a:pt x="4526" y="8146"/>
                  <a:pt x="4793" y="7331"/>
                  <a:pt x="4740" y="6517"/>
                </a:cubicBezTo>
                <a:cubicBezTo>
                  <a:pt x="4727" y="6317"/>
                  <a:pt x="4687" y="5649"/>
                  <a:pt x="4486" y="5529"/>
                </a:cubicBezTo>
                <a:cubicBezTo>
                  <a:pt x="4452" y="5511"/>
                  <a:pt x="4418" y="5503"/>
                  <a:pt x="4384" y="5503"/>
                </a:cubicBezTo>
                <a:cubicBezTo>
                  <a:pt x="4164" y="5503"/>
                  <a:pt x="3955" y="5836"/>
                  <a:pt x="3885" y="6010"/>
                </a:cubicBezTo>
                <a:cubicBezTo>
                  <a:pt x="3765" y="6317"/>
                  <a:pt x="3725" y="6664"/>
                  <a:pt x="3685" y="6984"/>
                </a:cubicBezTo>
                <a:cubicBezTo>
                  <a:pt x="3632" y="7558"/>
                  <a:pt x="3699" y="8146"/>
                  <a:pt x="3912" y="8680"/>
                </a:cubicBezTo>
                <a:cubicBezTo>
                  <a:pt x="3432" y="7946"/>
                  <a:pt x="3071" y="7158"/>
                  <a:pt x="2817" y="6330"/>
                </a:cubicBezTo>
                <a:cubicBezTo>
                  <a:pt x="3245" y="5876"/>
                  <a:pt x="3565" y="5329"/>
                  <a:pt x="3765" y="4728"/>
                </a:cubicBezTo>
                <a:cubicBezTo>
                  <a:pt x="3872" y="4394"/>
                  <a:pt x="4219" y="3313"/>
                  <a:pt x="3752" y="3086"/>
                </a:cubicBezTo>
                <a:cubicBezTo>
                  <a:pt x="3713" y="3069"/>
                  <a:pt x="3675" y="3061"/>
                  <a:pt x="3639" y="3061"/>
                </a:cubicBezTo>
                <a:cubicBezTo>
                  <a:pt x="3501" y="3061"/>
                  <a:pt x="3383" y="3169"/>
                  <a:pt x="3298" y="3286"/>
                </a:cubicBezTo>
                <a:cubicBezTo>
                  <a:pt x="2817" y="4114"/>
                  <a:pt x="2617" y="5075"/>
                  <a:pt x="2737" y="6010"/>
                </a:cubicBezTo>
                <a:cubicBezTo>
                  <a:pt x="2550" y="5315"/>
                  <a:pt x="2443" y="4608"/>
                  <a:pt x="2430" y="3873"/>
                </a:cubicBezTo>
                <a:cubicBezTo>
                  <a:pt x="2937" y="2805"/>
                  <a:pt x="3285" y="1644"/>
                  <a:pt x="3071" y="495"/>
                </a:cubicBezTo>
                <a:cubicBezTo>
                  <a:pt x="3031" y="268"/>
                  <a:pt x="2911" y="28"/>
                  <a:pt x="2710" y="1"/>
                </a:cubicBezTo>
                <a:cubicBezTo>
                  <a:pt x="2704" y="1"/>
                  <a:pt x="2698" y="1"/>
                  <a:pt x="2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5"/>
          <p:cNvSpPr/>
          <p:nvPr/>
        </p:nvSpPr>
        <p:spPr>
          <a:xfrm>
            <a:off x="7077478" y="1983695"/>
            <a:ext cx="230394" cy="246200"/>
          </a:xfrm>
          <a:custGeom>
            <a:avLst/>
            <a:gdLst/>
            <a:ahLst/>
            <a:cxnLst/>
            <a:rect l="l" t="t" r="r" b="b"/>
            <a:pathLst>
              <a:path w="1938" h="2071" extrusionOk="0">
                <a:moveTo>
                  <a:pt x="976" y="1"/>
                </a:moveTo>
                <a:cubicBezTo>
                  <a:pt x="842" y="1"/>
                  <a:pt x="735" y="334"/>
                  <a:pt x="709" y="775"/>
                </a:cubicBezTo>
                <a:cubicBezTo>
                  <a:pt x="308" y="802"/>
                  <a:pt x="1" y="909"/>
                  <a:pt x="1" y="1042"/>
                </a:cubicBezTo>
                <a:cubicBezTo>
                  <a:pt x="1" y="1176"/>
                  <a:pt x="308" y="1269"/>
                  <a:pt x="709" y="1309"/>
                </a:cubicBezTo>
                <a:cubicBezTo>
                  <a:pt x="735" y="1736"/>
                  <a:pt x="842" y="2070"/>
                  <a:pt x="976" y="2070"/>
                </a:cubicBezTo>
                <a:cubicBezTo>
                  <a:pt x="1109" y="2070"/>
                  <a:pt x="1203" y="1736"/>
                  <a:pt x="1229" y="1309"/>
                </a:cubicBezTo>
                <a:cubicBezTo>
                  <a:pt x="1643" y="1269"/>
                  <a:pt x="1937" y="1176"/>
                  <a:pt x="1937" y="1042"/>
                </a:cubicBezTo>
                <a:cubicBezTo>
                  <a:pt x="1937" y="909"/>
                  <a:pt x="1643" y="802"/>
                  <a:pt x="1229" y="775"/>
                </a:cubicBezTo>
                <a:cubicBezTo>
                  <a:pt x="1203" y="334"/>
                  <a:pt x="1109" y="1"/>
                  <a:pt x="976" y="1"/>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5"/>
          <p:cNvSpPr/>
          <p:nvPr/>
        </p:nvSpPr>
        <p:spPr>
          <a:xfrm>
            <a:off x="2106873" y="3196335"/>
            <a:ext cx="230275" cy="246200"/>
          </a:xfrm>
          <a:custGeom>
            <a:avLst/>
            <a:gdLst/>
            <a:ahLst/>
            <a:cxnLst/>
            <a:rect l="l" t="t" r="r" b="b"/>
            <a:pathLst>
              <a:path w="1937" h="2071" extrusionOk="0">
                <a:moveTo>
                  <a:pt x="962" y="1"/>
                </a:moveTo>
                <a:cubicBezTo>
                  <a:pt x="829" y="1"/>
                  <a:pt x="735" y="334"/>
                  <a:pt x="695" y="775"/>
                </a:cubicBezTo>
                <a:cubicBezTo>
                  <a:pt x="294" y="802"/>
                  <a:pt x="1" y="909"/>
                  <a:pt x="1" y="1042"/>
                </a:cubicBezTo>
                <a:cubicBezTo>
                  <a:pt x="1" y="1176"/>
                  <a:pt x="294" y="1269"/>
                  <a:pt x="695" y="1309"/>
                </a:cubicBezTo>
                <a:cubicBezTo>
                  <a:pt x="735" y="1736"/>
                  <a:pt x="829" y="2070"/>
                  <a:pt x="962" y="2070"/>
                </a:cubicBezTo>
                <a:cubicBezTo>
                  <a:pt x="1096" y="2070"/>
                  <a:pt x="1202" y="1736"/>
                  <a:pt x="1229" y="1309"/>
                </a:cubicBezTo>
                <a:cubicBezTo>
                  <a:pt x="1630" y="1269"/>
                  <a:pt x="1937" y="1162"/>
                  <a:pt x="1937" y="1042"/>
                </a:cubicBezTo>
                <a:cubicBezTo>
                  <a:pt x="1937" y="909"/>
                  <a:pt x="1630" y="802"/>
                  <a:pt x="1229" y="775"/>
                </a:cubicBezTo>
                <a:cubicBezTo>
                  <a:pt x="1202" y="334"/>
                  <a:pt x="1096" y="1"/>
                  <a:pt x="962" y="1"/>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5"/>
          <p:cNvSpPr/>
          <p:nvPr/>
        </p:nvSpPr>
        <p:spPr>
          <a:xfrm>
            <a:off x="1433353" y="1392408"/>
            <a:ext cx="230394" cy="246200"/>
          </a:xfrm>
          <a:custGeom>
            <a:avLst/>
            <a:gdLst/>
            <a:ahLst/>
            <a:cxnLst/>
            <a:rect l="l" t="t" r="r" b="b"/>
            <a:pathLst>
              <a:path w="1938" h="2071" extrusionOk="0">
                <a:moveTo>
                  <a:pt x="976" y="1"/>
                </a:moveTo>
                <a:cubicBezTo>
                  <a:pt x="842" y="1"/>
                  <a:pt x="735" y="334"/>
                  <a:pt x="709" y="775"/>
                </a:cubicBezTo>
                <a:cubicBezTo>
                  <a:pt x="308" y="802"/>
                  <a:pt x="1" y="909"/>
                  <a:pt x="1" y="1042"/>
                </a:cubicBezTo>
                <a:cubicBezTo>
                  <a:pt x="1" y="1176"/>
                  <a:pt x="308" y="1269"/>
                  <a:pt x="709" y="1309"/>
                </a:cubicBezTo>
                <a:cubicBezTo>
                  <a:pt x="735" y="1736"/>
                  <a:pt x="842" y="2070"/>
                  <a:pt x="976" y="2070"/>
                </a:cubicBezTo>
                <a:cubicBezTo>
                  <a:pt x="1109" y="2070"/>
                  <a:pt x="1203" y="1736"/>
                  <a:pt x="1229" y="1309"/>
                </a:cubicBezTo>
                <a:cubicBezTo>
                  <a:pt x="1643" y="1269"/>
                  <a:pt x="1937" y="1176"/>
                  <a:pt x="1937" y="1042"/>
                </a:cubicBezTo>
                <a:cubicBezTo>
                  <a:pt x="1937" y="909"/>
                  <a:pt x="1643" y="802"/>
                  <a:pt x="1229" y="775"/>
                </a:cubicBezTo>
                <a:cubicBezTo>
                  <a:pt x="1203" y="334"/>
                  <a:pt x="1109" y="1"/>
                  <a:pt x="976" y="1"/>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5"/>
          <p:cNvSpPr txBox="1">
            <a:spLocks noGrp="1"/>
          </p:cNvSpPr>
          <p:nvPr>
            <p:ph type="subTitle" idx="2"/>
          </p:nvPr>
        </p:nvSpPr>
        <p:spPr>
          <a:xfrm>
            <a:off x="3010650" y="1772328"/>
            <a:ext cx="3122700" cy="40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500"/>
              <a:buNone/>
              <a:defRPr/>
            </a:lvl7pPr>
            <a:lvl8pPr lvl="7" rtl="0">
              <a:spcBef>
                <a:spcPts val="1600"/>
              </a:spcBef>
              <a:spcAft>
                <a:spcPts val="0"/>
              </a:spcAft>
              <a:buSzPts val="1500"/>
              <a:buNone/>
              <a:defRPr/>
            </a:lvl8pPr>
            <a:lvl9pPr lvl="8" rtl="0">
              <a:spcBef>
                <a:spcPts val="1600"/>
              </a:spcBef>
              <a:spcAft>
                <a:spcPts val="1600"/>
              </a:spcAft>
              <a:buSzPts val="1500"/>
              <a:buNone/>
              <a:defRPr/>
            </a:lvl9pPr>
          </a:lstStyle>
          <a:p>
            <a:endParaRPr/>
          </a:p>
        </p:txBody>
      </p:sp>
      <p:sp>
        <p:nvSpPr>
          <p:cNvPr id="450" name="Google Shape;450;p35"/>
          <p:cNvSpPr/>
          <p:nvPr/>
        </p:nvSpPr>
        <p:spPr>
          <a:xfrm>
            <a:off x="6643811" y="4165547"/>
            <a:ext cx="151924" cy="162454"/>
          </a:xfrm>
          <a:custGeom>
            <a:avLst/>
            <a:gdLst/>
            <a:ahLst/>
            <a:cxnLst/>
            <a:rect l="l" t="t" r="r" b="b"/>
            <a:pathLst>
              <a:path w="1937" h="2071" extrusionOk="0">
                <a:moveTo>
                  <a:pt x="962" y="1"/>
                </a:moveTo>
                <a:cubicBezTo>
                  <a:pt x="829" y="1"/>
                  <a:pt x="735" y="334"/>
                  <a:pt x="695" y="775"/>
                </a:cubicBezTo>
                <a:cubicBezTo>
                  <a:pt x="294" y="802"/>
                  <a:pt x="1" y="909"/>
                  <a:pt x="1" y="1042"/>
                </a:cubicBezTo>
                <a:cubicBezTo>
                  <a:pt x="1" y="1176"/>
                  <a:pt x="294" y="1269"/>
                  <a:pt x="695" y="1309"/>
                </a:cubicBezTo>
                <a:cubicBezTo>
                  <a:pt x="735" y="1736"/>
                  <a:pt x="829" y="2070"/>
                  <a:pt x="962" y="2070"/>
                </a:cubicBezTo>
                <a:cubicBezTo>
                  <a:pt x="1096" y="2070"/>
                  <a:pt x="1202" y="1736"/>
                  <a:pt x="1229" y="1309"/>
                </a:cubicBezTo>
                <a:cubicBezTo>
                  <a:pt x="1630" y="1269"/>
                  <a:pt x="1937" y="1162"/>
                  <a:pt x="1937" y="1042"/>
                </a:cubicBezTo>
                <a:cubicBezTo>
                  <a:pt x="1937" y="909"/>
                  <a:pt x="1630" y="802"/>
                  <a:pt x="1229" y="775"/>
                </a:cubicBezTo>
                <a:cubicBezTo>
                  <a:pt x="1202" y="334"/>
                  <a:pt x="1096" y="1"/>
                  <a:pt x="962" y="1"/>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5"/>
          <p:cNvSpPr/>
          <p:nvPr/>
        </p:nvSpPr>
        <p:spPr>
          <a:xfrm>
            <a:off x="782968" y="2600589"/>
            <a:ext cx="87818" cy="93684"/>
          </a:xfrm>
          <a:custGeom>
            <a:avLst/>
            <a:gdLst/>
            <a:ahLst/>
            <a:cxnLst/>
            <a:rect l="l" t="t" r="r" b="b"/>
            <a:pathLst>
              <a:path w="1003" h="1070" extrusionOk="0">
                <a:moveTo>
                  <a:pt x="495" y="1"/>
                </a:moveTo>
                <a:cubicBezTo>
                  <a:pt x="428" y="1"/>
                  <a:pt x="375" y="174"/>
                  <a:pt x="361" y="401"/>
                </a:cubicBezTo>
                <a:cubicBezTo>
                  <a:pt x="148" y="428"/>
                  <a:pt x="1" y="468"/>
                  <a:pt x="1" y="535"/>
                </a:cubicBezTo>
                <a:cubicBezTo>
                  <a:pt x="1" y="602"/>
                  <a:pt x="148" y="655"/>
                  <a:pt x="361" y="669"/>
                </a:cubicBezTo>
                <a:cubicBezTo>
                  <a:pt x="375" y="909"/>
                  <a:pt x="428" y="1069"/>
                  <a:pt x="495" y="1069"/>
                </a:cubicBezTo>
                <a:cubicBezTo>
                  <a:pt x="562" y="1069"/>
                  <a:pt x="615" y="909"/>
                  <a:pt x="628" y="669"/>
                </a:cubicBezTo>
                <a:cubicBezTo>
                  <a:pt x="855" y="655"/>
                  <a:pt x="1002" y="602"/>
                  <a:pt x="1002" y="535"/>
                </a:cubicBezTo>
                <a:cubicBezTo>
                  <a:pt x="1002" y="468"/>
                  <a:pt x="842" y="415"/>
                  <a:pt x="628" y="401"/>
                </a:cubicBezTo>
                <a:cubicBezTo>
                  <a:pt x="615" y="174"/>
                  <a:pt x="562" y="1"/>
                  <a:pt x="495" y="1"/>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5"/>
          <p:cNvSpPr/>
          <p:nvPr/>
        </p:nvSpPr>
        <p:spPr>
          <a:xfrm>
            <a:off x="4385143" y="807014"/>
            <a:ext cx="87818" cy="93684"/>
          </a:xfrm>
          <a:custGeom>
            <a:avLst/>
            <a:gdLst/>
            <a:ahLst/>
            <a:cxnLst/>
            <a:rect l="l" t="t" r="r" b="b"/>
            <a:pathLst>
              <a:path w="1003" h="1070" extrusionOk="0">
                <a:moveTo>
                  <a:pt x="495" y="1"/>
                </a:moveTo>
                <a:cubicBezTo>
                  <a:pt x="428" y="1"/>
                  <a:pt x="375" y="174"/>
                  <a:pt x="361" y="401"/>
                </a:cubicBezTo>
                <a:cubicBezTo>
                  <a:pt x="148" y="428"/>
                  <a:pt x="1" y="468"/>
                  <a:pt x="1" y="535"/>
                </a:cubicBezTo>
                <a:cubicBezTo>
                  <a:pt x="1" y="602"/>
                  <a:pt x="148" y="655"/>
                  <a:pt x="361" y="669"/>
                </a:cubicBezTo>
                <a:cubicBezTo>
                  <a:pt x="375" y="909"/>
                  <a:pt x="428" y="1069"/>
                  <a:pt x="495" y="1069"/>
                </a:cubicBezTo>
                <a:cubicBezTo>
                  <a:pt x="562" y="1069"/>
                  <a:pt x="615" y="909"/>
                  <a:pt x="628" y="669"/>
                </a:cubicBezTo>
                <a:cubicBezTo>
                  <a:pt x="855" y="655"/>
                  <a:pt x="1002" y="602"/>
                  <a:pt x="1002" y="535"/>
                </a:cubicBezTo>
                <a:cubicBezTo>
                  <a:pt x="1002" y="468"/>
                  <a:pt x="842" y="415"/>
                  <a:pt x="628" y="401"/>
                </a:cubicBezTo>
                <a:cubicBezTo>
                  <a:pt x="615" y="174"/>
                  <a:pt x="562" y="1"/>
                  <a:pt x="495" y="1"/>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5"/>
          <p:cNvSpPr/>
          <p:nvPr/>
        </p:nvSpPr>
        <p:spPr>
          <a:xfrm>
            <a:off x="8544113" y="447225"/>
            <a:ext cx="229323" cy="163775"/>
          </a:xfrm>
          <a:custGeom>
            <a:avLst/>
            <a:gdLst/>
            <a:ahLst/>
            <a:cxnLst/>
            <a:rect l="l" t="t" r="r" b="b"/>
            <a:pathLst>
              <a:path w="1737" h="1349" extrusionOk="0">
                <a:moveTo>
                  <a:pt x="869" y="0"/>
                </a:moveTo>
                <a:cubicBezTo>
                  <a:pt x="1" y="14"/>
                  <a:pt x="1" y="1349"/>
                  <a:pt x="869" y="1349"/>
                </a:cubicBezTo>
                <a:cubicBezTo>
                  <a:pt x="1736" y="1349"/>
                  <a:pt x="1736" y="0"/>
                  <a:pt x="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5"/>
          <p:cNvSpPr/>
          <p:nvPr/>
        </p:nvSpPr>
        <p:spPr>
          <a:xfrm>
            <a:off x="1070888" y="487006"/>
            <a:ext cx="108441" cy="84218"/>
          </a:xfrm>
          <a:custGeom>
            <a:avLst/>
            <a:gdLst/>
            <a:ahLst/>
            <a:cxnLst/>
            <a:rect l="l" t="t" r="r" b="b"/>
            <a:pathLst>
              <a:path w="1737" h="1349" extrusionOk="0">
                <a:moveTo>
                  <a:pt x="869" y="0"/>
                </a:moveTo>
                <a:cubicBezTo>
                  <a:pt x="1" y="14"/>
                  <a:pt x="1" y="1349"/>
                  <a:pt x="869" y="1349"/>
                </a:cubicBezTo>
                <a:cubicBezTo>
                  <a:pt x="1736" y="1349"/>
                  <a:pt x="1736" y="0"/>
                  <a:pt x="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5"/>
          <p:cNvSpPr/>
          <p:nvPr/>
        </p:nvSpPr>
        <p:spPr>
          <a:xfrm>
            <a:off x="2337150" y="4431806"/>
            <a:ext cx="108441" cy="84218"/>
          </a:xfrm>
          <a:custGeom>
            <a:avLst/>
            <a:gdLst/>
            <a:ahLst/>
            <a:cxnLst/>
            <a:rect l="l" t="t" r="r" b="b"/>
            <a:pathLst>
              <a:path w="1737" h="1349" extrusionOk="0">
                <a:moveTo>
                  <a:pt x="869" y="0"/>
                </a:moveTo>
                <a:cubicBezTo>
                  <a:pt x="1" y="14"/>
                  <a:pt x="1" y="1349"/>
                  <a:pt x="869" y="1349"/>
                </a:cubicBezTo>
                <a:cubicBezTo>
                  <a:pt x="1736" y="1349"/>
                  <a:pt x="1736" y="0"/>
                  <a:pt x="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5"/>
          <p:cNvSpPr/>
          <p:nvPr/>
        </p:nvSpPr>
        <p:spPr>
          <a:xfrm>
            <a:off x="7197625" y="3338556"/>
            <a:ext cx="108441" cy="84218"/>
          </a:xfrm>
          <a:custGeom>
            <a:avLst/>
            <a:gdLst/>
            <a:ahLst/>
            <a:cxnLst/>
            <a:rect l="l" t="t" r="r" b="b"/>
            <a:pathLst>
              <a:path w="1737" h="1349" extrusionOk="0">
                <a:moveTo>
                  <a:pt x="869" y="0"/>
                </a:moveTo>
                <a:cubicBezTo>
                  <a:pt x="1" y="14"/>
                  <a:pt x="1" y="1349"/>
                  <a:pt x="869" y="1349"/>
                </a:cubicBezTo>
                <a:cubicBezTo>
                  <a:pt x="1736" y="1349"/>
                  <a:pt x="1736" y="0"/>
                  <a:pt x="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5"/>
          <p:cNvSpPr/>
          <p:nvPr/>
        </p:nvSpPr>
        <p:spPr>
          <a:xfrm>
            <a:off x="6300350" y="2907175"/>
            <a:ext cx="172500" cy="172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5"/>
          <p:cNvSpPr/>
          <p:nvPr/>
        </p:nvSpPr>
        <p:spPr>
          <a:xfrm>
            <a:off x="2619600" y="2181525"/>
            <a:ext cx="172500" cy="172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push dir="u"/>
    <p:sndAc>
      <p:stSnd>
        <p:snd r:embed="rId1" name="arrow.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3"/>
          <p:cNvSpPr/>
          <p:nvPr/>
        </p:nvSpPr>
        <p:spPr>
          <a:xfrm>
            <a:off x="3957750" y="727263"/>
            <a:ext cx="1228500" cy="1228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3619878" y="2417850"/>
            <a:ext cx="150528" cy="116901"/>
          </a:xfrm>
          <a:custGeom>
            <a:avLst/>
            <a:gdLst/>
            <a:ahLst/>
            <a:cxnLst/>
            <a:rect l="l" t="t" r="r" b="b"/>
            <a:pathLst>
              <a:path w="1737" h="1349" extrusionOk="0">
                <a:moveTo>
                  <a:pt x="869" y="0"/>
                </a:moveTo>
                <a:cubicBezTo>
                  <a:pt x="1" y="14"/>
                  <a:pt x="1" y="1349"/>
                  <a:pt x="869" y="1349"/>
                </a:cubicBezTo>
                <a:cubicBezTo>
                  <a:pt x="1736" y="1349"/>
                  <a:pt x="1736" y="0"/>
                  <a:pt x="869" y="0"/>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5296278" y="2417850"/>
            <a:ext cx="150528" cy="116901"/>
          </a:xfrm>
          <a:custGeom>
            <a:avLst/>
            <a:gdLst/>
            <a:ahLst/>
            <a:cxnLst/>
            <a:rect l="l" t="t" r="r" b="b"/>
            <a:pathLst>
              <a:path w="1737" h="1349" extrusionOk="0">
                <a:moveTo>
                  <a:pt x="869" y="0"/>
                </a:moveTo>
                <a:cubicBezTo>
                  <a:pt x="1" y="14"/>
                  <a:pt x="1" y="1349"/>
                  <a:pt x="869" y="1349"/>
                </a:cubicBezTo>
                <a:cubicBezTo>
                  <a:pt x="1736" y="1349"/>
                  <a:pt x="1736" y="0"/>
                  <a:pt x="869" y="0"/>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6190726" y="3772700"/>
            <a:ext cx="71174" cy="55275"/>
          </a:xfrm>
          <a:custGeom>
            <a:avLst/>
            <a:gdLst/>
            <a:ahLst/>
            <a:cxnLst/>
            <a:rect l="l" t="t" r="r" b="b"/>
            <a:pathLst>
              <a:path w="1737" h="1349" extrusionOk="0">
                <a:moveTo>
                  <a:pt x="869" y="0"/>
                </a:moveTo>
                <a:cubicBezTo>
                  <a:pt x="1" y="14"/>
                  <a:pt x="1" y="1349"/>
                  <a:pt x="869" y="1349"/>
                </a:cubicBezTo>
                <a:cubicBezTo>
                  <a:pt x="1736" y="1349"/>
                  <a:pt x="1736" y="0"/>
                  <a:pt x="869" y="0"/>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5527601" y="1595075"/>
            <a:ext cx="71174" cy="55275"/>
          </a:xfrm>
          <a:custGeom>
            <a:avLst/>
            <a:gdLst/>
            <a:ahLst/>
            <a:cxnLst/>
            <a:rect l="l" t="t" r="r" b="b"/>
            <a:pathLst>
              <a:path w="1737" h="1349" extrusionOk="0">
                <a:moveTo>
                  <a:pt x="869" y="0"/>
                </a:moveTo>
                <a:cubicBezTo>
                  <a:pt x="1" y="14"/>
                  <a:pt x="1" y="1349"/>
                  <a:pt x="869" y="1349"/>
                </a:cubicBezTo>
                <a:cubicBezTo>
                  <a:pt x="1736" y="1349"/>
                  <a:pt x="1736" y="0"/>
                  <a:pt x="869" y="0"/>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1245428" y="3722837"/>
            <a:ext cx="150528" cy="116901"/>
          </a:xfrm>
          <a:custGeom>
            <a:avLst/>
            <a:gdLst/>
            <a:ahLst/>
            <a:cxnLst/>
            <a:rect l="l" t="t" r="r" b="b"/>
            <a:pathLst>
              <a:path w="1737" h="1349" extrusionOk="0">
                <a:moveTo>
                  <a:pt x="869" y="0"/>
                </a:moveTo>
                <a:cubicBezTo>
                  <a:pt x="1" y="14"/>
                  <a:pt x="1" y="1349"/>
                  <a:pt x="869" y="1349"/>
                </a:cubicBezTo>
                <a:cubicBezTo>
                  <a:pt x="1736" y="1349"/>
                  <a:pt x="1736" y="0"/>
                  <a:pt x="869" y="0"/>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txBox="1">
            <a:spLocks noGrp="1"/>
          </p:cNvSpPr>
          <p:nvPr>
            <p:ph type="title"/>
          </p:nvPr>
        </p:nvSpPr>
        <p:spPr>
          <a:xfrm>
            <a:off x="3694200" y="2073625"/>
            <a:ext cx="1755600" cy="84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700"/>
              <a:buNone/>
              <a:defRPr sz="2700"/>
            </a:lvl1pPr>
            <a:lvl2pPr lvl="1" algn="ctr" rtl="0">
              <a:spcBef>
                <a:spcPts val="0"/>
              </a:spcBef>
              <a:spcAft>
                <a:spcPts val="0"/>
              </a:spcAft>
              <a:buSzPts val="3700"/>
              <a:buNone/>
              <a:defRPr sz="3700"/>
            </a:lvl2pPr>
            <a:lvl3pPr lvl="2" algn="ctr" rtl="0">
              <a:spcBef>
                <a:spcPts val="0"/>
              </a:spcBef>
              <a:spcAft>
                <a:spcPts val="0"/>
              </a:spcAft>
              <a:buSzPts val="3700"/>
              <a:buNone/>
              <a:defRPr sz="3700"/>
            </a:lvl3pPr>
            <a:lvl4pPr lvl="3" algn="ctr" rtl="0">
              <a:spcBef>
                <a:spcPts val="0"/>
              </a:spcBef>
              <a:spcAft>
                <a:spcPts val="0"/>
              </a:spcAft>
              <a:buSzPts val="3700"/>
              <a:buNone/>
              <a:defRPr sz="3700"/>
            </a:lvl4pPr>
            <a:lvl5pPr lvl="4" algn="ctr" rtl="0">
              <a:spcBef>
                <a:spcPts val="0"/>
              </a:spcBef>
              <a:spcAft>
                <a:spcPts val="0"/>
              </a:spcAft>
              <a:buSzPts val="3700"/>
              <a:buNone/>
              <a:defRPr sz="3700"/>
            </a:lvl5pPr>
            <a:lvl6pPr lvl="5" algn="ctr" rtl="0">
              <a:spcBef>
                <a:spcPts val="0"/>
              </a:spcBef>
              <a:spcAft>
                <a:spcPts val="0"/>
              </a:spcAft>
              <a:buSzPts val="3700"/>
              <a:buNone/>
              <a:defRPr sz="3700"/>
            </a:lvl6pPr>
            <a:lvl7pPr lvl="6" algn="ctr" rtl="0">
              <a:spcBef>
                <a:spcPts val="0"/>
              </a:spcBef>
              <a:spcAft>
                <a:spcPts val="0"/>
              </a:spcAft>
              <a:buSzPts val="3700"/>
              <a:buNone/>
              <a:defRPr sz="3700"/>
            </a:lvl7pPr>
            <a:lvl8pPr lvl="7" algn="ctr" rtl="0">
              <a:spcBef>
                <a:spcPts val="0"/>
              </a:spcBef>
              <a:spcAft>
                <a:spcPts val="0"/>
              </a:spcAft>
              <a:buSzPts val="3700"/>
              <a:buNone/>
              <a:defRPr sz="3700"/>
            </a:lvl8pPr>
            <a:lvl9pPr lvl="8" algn="ctr" rtl="0">
              <a:spcBef>
                <a:spcPts val="0"/>
              </a:spcBef>
              <a:spcAft>
                <a:spcPts val="0"/>
              </a:spcAft>
              <a:buSzPts val="3700"/>
              <a:buNone/>
              <a:defRPr sz="3700"/>
            </a:lvl9pPr>
          </a:lstStyle>
          <a:p>
            <a:endParaRPr/>
          </a:p>
        </p:txBody>
      </p:sp>
      <p:sp>
        <p:nvSpPr>
          <p:cNvPr id="38" name="Google Shape;38;p3"/>
          <p:cNvSpPr txBox="1">
            <a:spLocks noGrp="1"/>
          </p:cNvSpPr>
          <p:nvPr>
            <p:ph type="title" idx="2" hasCustomPrompt="1"/>
          </p:nvPr>
        </p:nvSpPr>
        <p:spPr>
          <a:xfrm>
            <a:off x="2549400" y="929650"/>
            <a:ext cx="4045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400"/>
              <a:buNone/>
              <a:defRPr sz="5400"/>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r>
              <a:t>xx%</a:t>
            </a:r>
          </a:p>
        </p:txBody>
      </p:sp>
      <p:sp>
        <p:nvSpPr>
          <p:cNvPr id="39" name="Google Shape;39;p3"/>
          <p:cNvSpPr txBox="1">
            <a:spLocks noGrp="1"/>
          </p:cNvSpPr>
          <p:nvPr>
            <p:ph type="subTitle" idx="1"/>
          </p:nvPr>
        </p:nvSpPr>
        <p:spPr>
          <a:xfrm>
            <a:off x="2166600" y="3961422"/>
            <a:ext cx="4810800" cy="84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0" name="Google Shape;40;p3"/>
          <p:cNvSpPr txBox="1">
            <a:spLocks noGrp="1"/>
          </p:cNvSpPr>
          <p:nvPr>
            <p:ph type="title" idx="3"/>
          </p:nvPr>
        </p:nvSpPr>
        <p:spPr>
          <a:xfrm>
            <a:off x="2805900" y="2914450"/>
            <a:ext cx="3532200" cy="686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700"/>
              <a:buNone/>
              <a:defRPr sz="2700"/>
            </a:lvl1pPr>
            <a:lvl2pPr lvl="1" algn="ctr" rtl="0">
              <a:spcBef>
                <a:spcPts val="0"/>
              </a:spcBef>
              <a:spcAft>
                <a:spcPts val="0"/>
              </a:spcAft>
              <a:buSzPts val="3700"/>
              <a:buNone/>
              <a:defRPr sz="3700"/>
            </a:lvl2pPr>
            <a:lvl3pPr lvl="2" algn="ctr" rtl="0">
              <a:spcBef>
                <a:spcPts val="0"/>
              </a:spcBef>
              <a:spcAft>
                <a:spcPts val="0"/>
              </a:spcAft>
              <a:buSzPts val="3700"/>
              <a:buNone/>
              <a:defRPr sz="3700"/>
            </a:lvl3pPr>
            <a:lvl4pPr lvl="3" algn="ctr" rtl="0">
              <a:spcBef>
                <a:spcPts val="0"/>
              </a:spcBef>
              <a:spcAft>
                <a:spcPts val="0"/>
              </a:spcAft>
              <a:buSzPts val="3700"/>
              <a:buNone/>
              <a:defRPr sz="3700"/>
            </a:lvl4pPr>
            <a:lvl5pPr lvl="4" algn="ctr" rtl="0">
              <a:spcBef>
                <a:spcPts val="0"/>
              </a:spcBef>
              <a:spcAft>
                <a:spcPts val="0"/>
              </a:spcAft>
              <a:buSzPts val="3700"/>
              <a:buNone/>
              <a:defRPr sz="3700"/>
            </a:lvl5pPr>
            <a:lvl6pPr lvl="5" algn="ctr" rtl="0">
              <a:spcBef>
                <a:spcPts val="0"/>
              </a:spcBef>
              <a:spcAft>
                <a:spcPts val="0"/>
              </a:spcAft>
              <a:buSzPts val="3700"/>
              <a:buNone/>
              <a:defRPr sz="3700"/>
            </a:lvl6pPr>
            <a:lvl7pPr lvl="6" algn="ctr" rtl="0">
              <a:spcBef>
                <a:spcPts val="0"/>
              </a:spcBef>
              <a:spcAft>
                <a:spcPts val="0"/>
              </a:spcAft>
              <a:buSzPts val="3700"/>
              <a:buNone/>
              <a:defRPr sz="3700"/>
            </a:lvl7pPr>
            <a:lvl8pPr lvl="7" algn="ctr" rtl="0">
              <a:spcBef>
                <a:spcPts val="0"/>
              </a:spcBef>
              <a:spcAft>
                <a:spcPts val="0"/>
              </a:spcAft>
              <a:buSzPts val="3700"/>
              <a:buNone/>
              <a:defRPr sz="3700"/>
            </a:lvl8pPr>
            <a:lvl9pPr lvl="8" algn="ctr" rtl="0">
              <a:spcBef>
                <a:spcPts val="0"/>
              </a:spcBef>
              <a:spcAft>
                <a:spcPts val="0"/>
              </a:spcAft>
              <a:buSzPts val="3700"/>
              <a:buNone/>
              <a:defRPr sz="3700"/>
            </a:lvl9pPr>
          </a:lstStyle>
          <a:p>
            <a:endParaRPr/>
          </a:p>
        </p:txBody>
      </p:sp>
      <p:sp>
        <p:nvSpPr>
          <p:cNvPr id="41" name="Google Shape;41;p3"/>
          <p:cNvSpPr/>
          <p:nvPr/>
        </p:nvSpPr>
        <p:spPr>
          <a:xfrm>
            <a:off x="2962815" y="3690632"/>
            <a:ext cx="169682" cy="181326"/>
          </a:xfrm>
          <a:custGeom>
            <a:avLst/>
            <a:gdLst/>
            <a:ahLst/>
            <a:cxnLst/>
            <a:rect l="l" t="t" r="r" b="b"/>
            <a:pathLst>
              <a:path w="1938" h="2071" extrusionOk="0">
                <a:moveTo>
                  <a:pt x="976" y="1"/>
                </a:moveTo>
                <a:cubicBezTo>
                  <a:pt x="842" y="1"/>
                  <a:pt x="735" y="334"/>
                  <a:pt x="709" y="775"/>
                </a:cubicBezTo>
                <a:cubicBezTo>
                  <a:pt x="308" y="802"/>
                  <a:pt x="1" y="909"/>
                  <a:pt x="1" y="1042"/>
                </a:cubicBezTo>
                <a:cubicBezTo>
                  <a:pt x="1" y="1176"/>
                  <a:pt x="308" y="1269"/>
                  <a:pt x="709" y="1309"/>
                </a:cubicBezTo>
                <a:cubicBezTo>
                  <a:pt x="735" y="1736"/>
                  <a:pt x="842" y="2070"/>
                  <a:pt x="976" y="2070"/>
                </a:cubicBezTo>
                <a:cubicBezTo>
                  <a:pt x="1109" y="2070"/>
                  <a:pt x="1203" y="1736"/>
                  <a:pt x="1229" y="1309"/>
                </a:cubicBezTo>
                <a:cubicBezTo>
                  <a:pt x="1643" y="1269"/>
                  <a:pt x="1937" y="1176"/>
                  <a:pt x="1937" y="1042"/>
                </a:cubicBezTo>
                <a:cubicBezTo>
                  <a:pt x="1937" y="909"/>
                  <a:pt x="1643" y="802"/>
                  <a:pt x="1229" y="775"/>
                </a:cubicBezTo>
                <a:cubicBezTo>
                  <a:pt x="1203" y="334"/>
                  <a:pt x="1109" y="1"/>
                  <a:pt x="976" y="1"/>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28675" y="2284464"/>
            <a:ext cx="160226" cy="173096"/>
          </a:xfrm>
          <a:custGeom>
            <a:avLst/>
            <a:gdLst/>
            <a:ahLst/>
            <a:cxnLst/>
            <a:rect l="l" t="t" r="r" b="b"/>
            <a:pathLst>
              <a:path w="1830" h="1977" extrusionOk="0">
                <a:moveTo>
                  <a:pt x="922" y="0"/>
                </a:moveTo>
                <a:cubicBezTo>
                  <a:pt x="802" y="0"/>
                  <a:pt x="681" y="320"/>
                  <a:pt x="668" y="734"/>
                </a:cubicBezTo>
                <a:cubicBezTo>
                  <a:pt x="281" y="774"/>
                  <a:pt x="1" y="868"/>
                  <a:pt x="1" y="988"/>
                </a:cubicBezTo>
                <a:cubicBezTo>
                  <a:pt x="1" y="1108"/>
                  <a:pt x="281" y="1202"/>
                  <a:pt x="668" y="1242"/>
                </a:cubicBezTo>
                <a:cubicBezTo>
                  <a:pt x="695" y="1656"/>
                  <a:pt x="802" y="1976"/>
                  <a:pt x="922" y="1976"/>
                </a:cubicBezTo>
                <a:cubicBezTo>
                  <a:pt x="1029" y="1976"/>
                  <a:pt x="1149" y="1656"/>
                  <a:pt x="1162" y="1242"/>
                </a:cubicBezTo>
                <a:cubicBezTo>
                  <a:pt x="1549" y="1228"/>
                  <a:pt x="1830" y="1122"/>
                  <a:pt x="1830" y="988"/>
                </a:cubicBezTo>
                <a:cubicBezTo>
                  <a:pt x="1830" y="868"/>
                  <a:pt x="1549" y="774"/>
                  <a:pt x="1162" y="734"/>
                </a:cubicBezTo>
                <a:cubicBezTo>
                  <a:pt x="1135" y="320"/>
                  <a:pt x="1029" y="0"/>
                  <a:pt x="922" y="0"/>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3044680" y="1417989"/>
            <a:ext cx="87818" cy="93684"/>
          </a:xfrm>
          <a:custGeom>
            <a:avLst/>
            <a:gdLst/>
            <a:ahLst/>
            <a:cxnLst/>
            <a:rect l="l" t="t" r="r" b="b"/>
            <a:pathLst>
              <a:path w="1003" h="1070" extrusionOk="0">
                <a:moveTo>
                  <a:pt x="495" y="1"/>
                </a:moveTo>
                <a:cubicBezTo>
                  <a:pt x="428" y="1"/>
                  <a:pt x="375" y="174"/>
                  <a:pt x="361" y="401"/>
                </a:cubicBezTo>
                <a:cubicBezTo>
                  <a:pt x="148" y="428"/>
                  <a:pt x="1" y="468"/>
                  <a:pt x="1" y="535"/>
                </a:cubicBezTo>
                <a:cubicBezTo>
                  <a:pt x="1" y="602"/>
                  <a:pt x="148" y="655"/>
                  <a:pt x="361" y="669"/>
                </a:cubicBezTo>
                <a:cubicBezTo>
                  <a:pt x="375" y="909"/>
                  <a:pt x="428" y="1069"/>
                  <a:pt x="495" y="1069"/>
                </a:cubicBezTo>
                <a:cubicBezTo>
                  <a:pt x="562" y="1069"/>
                  <a:pt x="615" y="909"/>
                  <a:pt x="628" y="669"/>
                </a:cubicBezTo>
                <a:cubicBezTo>
                  <a:pt x="855" y="655"/>
                  <a:pt x="1002" y="602"/>
                  <a:pt x="1002" y="535"/>
                </a:cubicBezTo>
                <a:cubicBezTo>
                  <a:pt x="1002" y="468"/>
                  <a:pt x="842" y="415"/>
                  <a:pt x="628" y="401"/>
                </a:cubicBezTo>
                <a:cubicBezTo>
                  <a:pt x="615" y="174"/>
                  <a:pt x="562" y="1"/>
                  <a:pt x="495" y="1"/>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2398880" y="2324164"/>
            <a:ext cx="87818" cy="93684"/>
          </a:xfrm>
          <a:custGeom>
            <a:avLst/>
            <a:gdLst/>
            <a:ahLst/>
            <a:cxnLst/>
            <a:rect l="l" t="t" r="r" b="b"/>
            <a:pathLst>
              <a:path w="1003" h="1070" extrusionOk="0">
                <a:moveTo>
                  <a:pt x="495" y="1"/>
                </a:moveTo>
                <a:cubicBezTo>
                  <a:pt x="428" y="1"/>
                  <a:pt x="375" y="174"/>
                  <a:pt x="361" y="401"/>
                </a:cubicBezTo>
                <a:cubicBezTo>
                  <a:pt x="148" y="428"/>
                  <a:pt x="1" y="468"/>
                  <a:pt x="1" y="535"/>
                </a:cubicBezTo>
                <a:cubicBezTo>
                  <a:pt x="1" y="602"/>
                  <a:pt x="148" y="655"/>
                  <a:pt x="361" y="669"/>
                </a:cubicBezTo>
                <a:cubicBezTo>
                  <a:pt x="375" y="909"/>
                  <a:pt x="428" y="1069"/>
                  <a:pt x="495" y="1069"/>
                </a:cubicBezTo>
                <a:cubicBezTo>
                  <a:pt x="562" y="1069"/>
                  <a:pt x="615" y="909"/>
                  <a:pt x="628" y="669"/>
                </a:cubicBezTo>
                <a:cubicBezTo>
                  <a:pt x="855" y="655"/>
                  <a:pt x="1002" y="602"/>
                  <a:pt x="1002" y="535"/>
                </a:cubicBezTo>
                <a:cubicBezTo>
                  <a:pt x="1002" y="468"/>
                  <a:pt x="842" y="415"/>
                  <a:pt x="628" y="401"/>
                </a:cubicBezTo>
                <a:cubicBezTo>
                  <a:pt x="615" y="174"/>
                  <a:pt x="562" y="1"/>
                  <a:pt x="495" y="1"/>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1518865" y="855807"/>
            <a:ext cx="169682" cy="181326"/>
          </a:xfrm>
          <a:custGeom>
            <a:avLst/>
            <a:gdLst/>
            <a:ahLst/>
            <a:cxnLst/>
            <a:rect l="l" t="t" r="r" b="b"/>
            <a:pathLst>
              <a:path w="1938" h="2071" extrusionOk="0">
                <a:moveTo>
                  <a:pt x="976" y="1"/>
                </a:moveTo>
                <a:cubicBezTo>
                  <a:pt x="842" y="1"/>
                  <a:pt x="735" y="334"/>
                  <a:pt x="709" y="775"/>
                </a:cubicBezTo>
                <a:cubicBezTo>
                  <a:pt x="308" y="802"/>
                  <a:pt x="1" y="909"/>
                  <a:pt x="1" y="1042"/>
                </a:cubicBezTo>
                <a:cubicBezTo>
                  <a:pt x="1" y="1176"/>
                  <a:pt x="308" y="1269"/>
                  <a:pt x="709" y="1309"/>
                </a:cubicBezTo>
                <a:cubicBezTo>
                  <a:pt x="735" y="1736"/>
                  <a:pt x="842" y="2070"/>
                  <a:pt x="976" y="2070"/>
                </a:cubicBezTo>
                <a:cubicBezTo>
                  <a:pt x="1109" y="2070"/>
                  <a:pt x="1203" y="1736"/>
                  <a:pt x="1229" y="1309"/>
                </a:cubicBezTo>
                <a:cubicBezTo>
                  <a:pt x="1643" y="1269"/>
                  <a:pt x="1937" y="1176"/>
                  <a:pt x="1937" y="1042"/>
                </a:cubicBezTo>
                <a:cubicBezTo>
                  <a:pt x="1937" y="909"/>
                  <a:pt x="1643" y="802"/>
                  <a:pt x="1229" y="775"/>
                </a:cubicBezTo>
                <a:cubicBezTo>
                  <a:pt x="1203" y="334"/>
                  <a:pt x="1109" y="1"/>
                  <a:pt x="976" y="1"/>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7643603" y="3092225"/>
            <a:ext cx="150528" cy="116901"/>
          </a:xfrm>
          <a:custGeom>
            <a:avLst/>
            <a:gdLst/>
            <a:ahLst/>
            <a:cxnLst/>
            <a:rect l="l" t="t" r="r" b="b"/>
            <a:pathLst>
              <a:path w="1737" h="1349" extrusionOk="0">
                <a:moveTo>
                  <a:pt x="869" y="0"/>
                </a:moveTo>
                <a:cubicBezTo>
                  <a:pt x="1" y="14"/>
                  <a:pt x="1" y="1349"/>
                  <a:pt x="869" y="1349"/>
                </a:cubicBezTo>
                <a:cubicBezTo>
                  <a:pt x="1736" y="1349"/>
                  <a:pt x="1736" y="0"/>
                  <a:pt x="869" y="0"/>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6664190" y="1330357"/>
            <a:ext cx="169682" cy="181326"/>
          </a:xfrm>
          <a:custGeom>
            <a:avLst/>
            <a:gdLst/>
            <a:ahLst/>
            <a:cxnLst/>
            <a:rect l="l" t="t" r="r" b="b"/>
            <a:pathLst>
              <a:path w="1938" h="2071" extrusionOk="0">
                <a:moveTo>
                  <a:pt x="976" y="1"/>
                </a:moveTo>
                <a:cubicBezTo>
                  <a:pt x="842" y="1"/>
                  <a:pt x="735" y="334"/>
                  <a:pt x="709" y="775"/>
                </a:cubicBezTo>
                <a:cubicBezTo>
                  <a:pt x="308" y="802"/>
                  <a:pt x="1" y="909"/>
                  <a:pt x="1" y="1042"/>
                </a:cubicBezTo>
                <a:cubicBezTo>
                  <a:pt x="1" y="1176"/>
                  <a:pt x="308" y="1269"/>
                  <a:pt x="709" y="1309"/>
                </a:cubicBezTo>
                <a:cubicBezTo>
                  <a:pt x="735" y="1736"/>
                  <a:pt x="842" y="2070"/>
                  <a:pt x="976" y="2070"/>
                </a:cubicBezTo>
                <a:cubicBezTo>
                  <a:pt x="1109" y="2070"/>
                  <a:pt x="1203" y="1736"/>
                  <a:pt x="1229" y="1309"/>
                </a:cubicBezTo>
                <a:cubicBezTo>
                  <a:pt x="1643" y="1269"/>
                  <a:pt x="1937" y="1176"/>
                  <a:pt x="1937" y="1042"/>
                </a:cubicBezTo>
                <a:cubicBezTo>
                  <a:pt x="1937" y="909"/>
                  <a:pt x="1643" y="802"/>
                  <a:pt x="1229" y="775"/>
                </a:cubicBezTo>
                <a:cubicBezTo>
                  <a:pt x="1203" y="334"/>
                  <a:pt x="1109" y="1"/>
                  <a:pt x="976" y="1"/>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7920326" y="1037125"/>
            <a:ext cx="71174" cy="55275"/>
          </a:xfrm>
          <a:custGeom>
            <a:avLst/>
            <a:gdLst/>
            <a:ahLst/>
            <a:cxnLst/>
            <a:rect l="l" t="t" r="r" b="b"/>
            <a:pathLst>
              <a:path w="1737" h="1349" extrusionOk="0">
                <a:moveTo>
                  <a:pt x="869" y="0"/>
                </a:moveTo>
                <a:cubicBezTo>
                  <a:pt x="1" y="14"/>
                  <a:pt x="1" y="1349"/>
                  <a:pt x="869" y="1349"/>
                </a:cubicBezTo>
                <a:cubicBezTo>
                  <a:pt x="1736" y="1349"/>
                  <a:pt x="1736" y="0"/>
                  <a:pt x="869" y="0"/>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push dir="u"/>
    <p:sndAc>
      <p:stSnd>
        <p:snd r:embed="rId1" name="arrow.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9"/>
        <p:cNvGrpSpPr/>
        <p:nvPr/>
      </p:nvGrpSpPr>
      <p:grpSpPr>
        <a:xfrm>
          <a:off x="0" y="0"/>
          <a:ext cx="0" cy="0"/>
          <a:chOff x="0" y="0"/>
          <a:chExt cx="0" cy="0"/>
        </a:xfrm>
      </p:grpSpPr>
      <p:sp>
        <p:nvSpPr>
          <p:cNvPr id="60" name="Google Shape;60;p5"/>
          <p:cNvSpPr txBox="1">
            <a:spLocks noGrp="1"/>
          </p:cNvSpPr>
          <p:nvPr>
            <p:ph type="subTitle" idx="1"/>
          </p:nvPr>
        </p:nvSpPr>
        <p:spPr>
          <a:xfrm>
            <a:off x="4845495" y="3099092"/>
            <a:ext cx="2973600" cy="31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700" b="1">
                <a:latin typeface="Chewy"/>
                <a:ea typeface="Chewy"/>
                <a:cs typeface="Chewy"/>
                <a:sym typeface="Chewy"/>
              </a:defRPr>
            </a:lvl1pPr>
            <a:lvl2pPr lvl="1" algn="ctr" rtl="0">
              <a:lnSpc>
                <a:spcPct val="100000"/>
              </a:lnSpc>
              <a:spcBef>
                <a:spcPts val="1600"/>
              </a:spcBef>
              <a:spcAft>
                <a:spcPts val="0"/>
              </a:spcAft>
              <a:buNone/>
              <a:defRPr sz="1700" b="1">
                <a:latin typeface="Chewy"/>
                <a:ea typeface="Chewy"/>
                <a:cs typeface="Chewy"/>
                <a:sym typeface="Chewy"/>
              </a:defRPr>
            </a:lvl2pPr>
            <a:lvl3pPr lvl="2" algn="ctr" rtl="0">
              <a:lnSpc>
                <a:spcPct val="100000"/>
              </a:lnSpc>
              <a:spcBef>
                <a:spcPts val="1600"/>
              </a:spcBef>
              <a:spcAft>
                <a:spcPts val="0"/>
              </a:spcAft>
              <a:buNone/>
              <a:defRPr sz="1700" b="1">
                <a:latin typeface="Chewy"/>
                <a:ea typeface="Chewy"/>
                <a:cs typeface="Chewy"/>
                <a:sym typeface="Chewy"/>
              </a:defRPr>
            </a:lvl3pPr>
            <a:lvl4pPr lvl="3" algn="ctr" rtl="0">
              <a:lnSpc>
                <a:spcPct val="100000"/>
              </a:lnSpc>
              <a:spcBef>
                <a:spcPts val="1600"/>
              </a:spcBef>
              <a:spcAft>
                <a:spcPts val="0"/>
              </a:spcAft>
              <a:buNone/>
              <a:defRPr sz="1700" b="1">
                <a:latin typeface="Chewy"/>
                <a:ea typeface="Chewy"/>
                <a:cs typeface="Chewy"/>
                <a:sym typeface="Chewy"/>
              </a:defRPr>
            </a:lvl4pPr>
            <a:lvl5pPr lvl="4" algn="ctr" rtl="0">
              <a:lnSpc>
                <a:spcPct val="100000"/>
              </a:lnSpc>
              <a:spcBef>
                <a:spcPts val="1600"/>
              </a:spcBef>
              <a:spcAft>
                <a:spcPts val="0"/>
              </a:spcAft>
              <a:buNone/>
              <a:defRPr sz="1700" b="1">
                <a:latin typeface="Chewy"/>
                <a:ea typeface="Chewy"/>
                <a:cs typeface="Chewy"/>
                <a:sym typeface="Chewy"/>
              </a:defRPr>
            </a:lvl5pPr>
            <a:lvl6pPr lvl="5" algn="ctr" rtl="0">
              <a:lnSpc>
                <a:spcPct val="100000"/>
              </a:lnSpc>
              <a:spcBef>
                <a:spcPts val="1600"/>
              </a:spcBef>
              <a:spcAft>
                <a:spcPts val="0"/>
              </a:spcAft>
              <a:buNone/>
              <a:defRPr sz="1700" b="1">
                <a:latin typeface="Chewy"/>
                <a:ea typeface="Chewy"/>
                <a:cs typeface="Chewy"/>
                <a:sym typeface="Chewy"/>
              </a:defRPr>
            </a:lvl6pPr>
            <a:lvl7pPr lvl="6" algn="ctr" rtl="0">
              <a:lnSpc>
                <a:spcPct val="100000"/>
              </a:lnSpc>
              <a:spcBef>
                <a:spcPts val="1600"/>
              </a:spcBef>
              <a:spcAft>
                <a:spcPts val="0"/>
              </a:spcAft>
              <a:buNone/>
              <a:defRPr sz="1700" b="1">
                <a:latin typeface="Chewy"/>
                <a:ea typeface="Chewy"/>
                <a:cs typeface="Chewy"/>
                <a:sym typeface="Chewy"/>
              </a:defRPr>
            </a:lvl7pPr>
            <a:lvl8pPr lvl="7" algn="ctr" rtl="0">
              <a:lnSpc>
                <a:spcPct val="100000"/>
              </a:lnSpc>
              <a:spcBef>
                <a:spcPts val="1600"/>
              </a:spcBef>
              <a:spcAft>
                <a:spcPts val="0"/>
              </a:spcAft>
              <a:buNone/>
              <a:defRPr sz="1700" b="1">
                <a:latin typeface="Chewy"/>
                <a:ea typeface="Chewy"/>
                <a:cs typeface="Chewy"/>
                <a:sym typeface="Chewy"/>
              </a:defRPr>
            </a:lvl8pPr>
            <a:lvl9pPr lvl="8" algn="ctr" rtl="0">
              <a:lnSpc>
                <a:spcPct val="100000"/>
              </a:lnSpc>
              <a:spcBef>
                <a:spcPts val="1600"/>
              </a:spcBef>
              <a:spcAft>
                <a:spcPts val="1600"/>
              </a:spcAft>
              <a:buNone/>
              <a:defRPr sz="1700" b="1">
                <a:latin typeface="Chewy"/>
                <a:ea typeface="Chewy"/>
                <a:cs typeface="Chewy"/>
                <a:sym typeface="Chewy"/>
              </a:defRPr>
            </a:lvl9pPr>
          </a:lstStyle>
          <a:p>
            <a:endParaRPr/>
          </a:p>
        </p:txBody>
      </p:sp>
      <p:sp>
        <p:nvSpPr>
          <p:cNvPr id="61" name="Google Shape;61;p5"/>
          <p:cNvSpPr txBox="1">
            <a:spLocks noGrp="1"/>
          </p:cNvSpPr>
          <p:nvPr>
            <p:ph type="body" idx="2"/>
          </p:nvPr>
        </p:nvSpPr>
        <p:spPr>
          <a:xfrm>
            <a:off x="1438619" y="3244704"/>
            <a:ext cx="2656200" cy="16269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400"/>
            </a:lvl1pPr>
            <a:lvl2pPr marL="914400" lvl="1" indent="-317500" algn="ctr" rtl="0">
              <a:spcBef>
                <a:spcPts val="1600"/>
              </a:spcBef>
              <a:spcAft>
                <a:spcPts val="0"/>
              </a:spcAft>
              <a:buSzPts val="1400"/>
              <a:buChar char="○"/>
              <a:defRPr sz="1400"/>
            </a:lvl2pPr>
            <a:lvl3pPr marL="1371600" lvl="2" indent="-317500" algn="ctr" rtl="0">
              <a:spcBef>
                <a:spcPts val="1600"/>
              </a:spcBef>
              <a:spcAft>
                <a:spcPts val="0"/>
              </a:spcAft>
              <a:buSzPts val="1400"/>
              <a:buChar char="■"/>
              <a:defRPr sz="1400"/>
            </a:lvl3pPr>
            <a:lvl4pPr marL="1828800" lvl="3" indent="-317500" algn="ctr" rtl="0">
              <a:spcBef>
                <a:spcPts val="1600"/>
              </a:spcBef>
              <a:spcAft>
                <a:spcPts val="0"/>
              </a:spcAft>
              <a:buSzPts val="1400"/>
              <a:buChar char="●"/>
              <a:defRPr sz="1400"/>
            </a:lvl4pPr>
            <a:lvl5pPr marL="2286000" lvl="4" indent="-317500" algn="ctr" rtl="0">
              <a:spcBef>
                <a:spcPts val="1600"/>
              </a:spcBef>
              <a:spcAft>
                <a:spcPts val="0"/>
              </a:spcAft>
              <a:buSzPts val="1400"/>
              <a:buChar char="○"/>
              <a:defRPr sz="1400"/>
            </a:lvl5pPr>
            <a:lvl6pPr marL="2743200" lvl="5" indent="-317500" algn="ctr" rtl="0">
              <a:spcBef>
                <a:spcPts val="1600"/>
              </a:spcBef>
              <a:spcAft>
                <a:spcPts val="0"/>
              </a:spcAft>
              <a:buSzPts val="1400"/>
              <a:buChar char="■"/>
              <a:defRPr sz="1400"/>
            </a:lvl6pPr>
            <a:lvl7pPr marL="3200400" lvl="6" indent="-317500" algn="ctr" rtl="0">
              <a:spcBef>
                <a:spcPts val="1600"/>
              </a:spcBef>
              <a:spcAft>
                <a:spcPts val="0"/>
              </a:spcAft>
              <a:buSzPts val="1400"/>
              <a:buChar char="●"/>
              <a:defRPr sz="1400"/>
            </a:lvl7pPr>
            <a:lvl8pPr marL="3657600" lvl="7" indent="-317500" algn="ctr" rtl="0">
              <a:spcBef>
                <a:spcPts val="1600"/>
              </a:spcBef>
              <a:spcAft>
                <a:spcPts val="0"/>
              </a:spcAft>
              <a:buSzPts val="1400"/>
              <a:buChar char="○"/>
              <a:defRPr sz="1400"/>
            </a:lvl8pPr>
            <a:lvl9pPr marL="4114800" lvl="8" indent="-317500" algn="ctr" rtl="0">
              <a:spcBef>
                <a:spcPts val="1600"/>
              </a:spcBef>
              <a:spcAft>
                <a:spcPts val="1600"/>
              </a:spcAft>
              <a:buSzPts val="1400"/>
              <a:buChar char="■"/>
              <a:defRPr sz="1400"/>
            </a:lvl9pPr>
          </a:lstStyle>
          <a:p>
            <a:endParaRPr/>
          </a:p>
        </p:txBody>
      </p:sp>
      <p:sp>
        <p:nvSpPr>
          <p:cNvPr id="62" name="Google Shape;62;p5"/>
          <p:cNvSpPr txBox="1">
            <a:spLocks noGrp="1"/>
          </p:cNvSpPr>
          <p:nvPr>
            <p:ph type="body" idx="3"/>
          </p:nvPr>
        </p:nvSpPr>
        <p:spPr>
          <a:xfrm>
            <a:off x="5004200" y="3246664"/>
            <a:ext cx="2656200" cy="16617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400"/>
            </a:lvl1pPr>
            <a:lvl2pPr marL="914400" lvl="1" indent="-317500" algn="ctr" rtl="0">
              <a:spcBef>
                <a:spcPts val="1600"/>
              </a:spcBef>
              <a:spcAft>
                <a:spcPts val="0"/>
              </a:spcAft>
              <a:buSzPts val="1400"/>
              <a:buChar char="○"/>
              <a:defRPr sz="1400"/>
            </a:lvl2pPr>
            <a:lvl3pPr marL="1371600" lvl="2" indent="-317500" algn="ctr" rtl="0">
              <a:spcBef>
                <a:spcPts val="1600"/>
              </a:spcBef>
              <a:spcAft>
                <a:spcPts val="0"/>
              </a:spcAft>
              <a:buSzPts val="1400"/>
              <a:buChar char="■"/>
              <a:defRPr sz="1400"/>
            </a:lvl3pPr>
            <a:lvl4pPr marL="1828800" lvl="3" indent="-317500" algn="ctr" rtl="0">
              <a:spcBef>
                <a:spcPts val="1600"/>
              </a:spcBef>
              <a:spcAft>
                <a:spcPts val="0"/>
              </a:spcAft>
              <a:buSzPts val="1400"/>
              <a:buChar char="●"/>
              <a:defRPr sz="1400"/>
            </a:lvl4pPr>
            <a:lvl5pPr marL="2286000" lvl="4" indent="-317500" algn="ctr" rtl="0">
              <a:spcBef>
                <a:spcPts val="1600"/>
              </a:spcBef>
              <a:spcAft>
                <a:spcPts val="0"/>
              </a:spcAft>
              <a:buSzPts val="1400"/>
              <a:buChar char="○"/>
              <a:defRPr sz="1400"/>
            </a:lvl5pPr>
            <a:lvl6pPr marL="2743200" lvl="5" indent="-317500" algn="ctr" rtl="0">
              <a:spcBef>
                <a:spcPts val="1600"/>
              </a:spcBef>
              <a:spcAft>
                <a:spcPts val="0"/>
              </a:spcAft>
              <a:buSzPts val="1400"/>
              <a:buChar char="■"/>
              <a:defRPr sz="1400"/>
            </a:lvl6pPr>
            <a:lvl7pPr marL="3200400" lvl="6" indent="-317500" algn="ctr" rtl="0">
              <a:spcBef>
                <a:spcPts val="1600"/>
              </a:spcBef>
              <a:spcAft>
                <a:spcPts val="0"/>
              </a:spcAft>
              <a:buSzPts val="1400"/>
              <a:buChar char="●"/>
              <a:defRPr sz="1400"/>
            </a:lvl7pPr>
            <a:lvl8pPr marL="3657600" lvl="7" indent="-317500" algn="ctr" rtl="0">
              <a:spcBef>
                <a:spcPts val="1600"/>
              </a:spcBef>
              <a:spcAft>
                <a:spcPts val="0"/>
              </a:spcAft>
              <a:buSzPts val="1400"/>
              <a:buChar char="○"/>
              <a:defRPr sz="1400"/>
            </a:lvl8pPr>
            <a:lvl9pPr marL="4114800" lvl="8" indent="-317500" algn="ctr" rtl="0">
              <a:spcBef>
                <a:spcPts val="1600"/>
              </a:spcBef>
              <a:spcAft>
                <a:spcPts val="1600"/>
              </a:spcAft>
              <a:buSzPts val="1400"/>
              <a:buChar char="■"/>
              <a:defRPr sz="1400"/>
            </a:lvl9pPr>
          </a:lstStyle>
          <a:p>
            <a:endParaRPr/>
          </a:p>
        </p:txBody>
      </p:sp>
      <p:sp>
        <p:nvSpPr>
          <p:cNvPr id="63" name="Google Shape;63;p5"/>
          <p:cNvSpPr txBox="1"/>
          <p:nvPr/>
        </p:nvSpPr>
        <p:spPr>
          <a:xfrm>
            <a:off x="1331069" y="3012575"/>
            <a:ext cx="2871300" cy="539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endParaRPr sz="1800">
              <a:solidFill>
                <a:schemeClr val="dk1"/>
              </a:solidFill>
              <a:latin typeface="Raleway Thin"/>
              <a:ea typeface="Raleway Thin"/>
              <a:cs typeface="Raleway Thin"/>
              <a:sym typeface="Raleway Thin"/>
            </a:endParaRPr>
          </a:p>
        </p:txBody>
      </p:sp>
      <p:sp>
        <p:nvSpPr>
          <p:cNvPr id="64" name="Google Shape;64;p5"/>
          <p:cNvSpPr txBox="1">
            <a:spLocks noGrp="1"/>
          </p:cNvSpPr>
          <p:nvPr>
            <p:ph type="subTitle" idx="4"/>
          </p:nvPr>
        </p:nvSpPr>
        <p:spPr>
          <a:xfrm>
            <a:off x="1331069" y="3099092"/>
            <a:ext cx="2871300" cy="31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700" b="1">
                <a:latin typeface="Chewy"/>
                <a:ea typeface="Chewy"/>
                <a:cs typeface="Chewy"/>
                <a:sym typeface="Chewy"/>
              </a:defRPr>
            </a:lvl1pPr>
            <a:lvl2pPr lvl="1" algn="ctr" rtl="0">
              <a:lnSpc>
                <a:spcPct val="100000"/>
              </a:lnSpc>
              <a:spcBef>
                <a:spcPts val="1600"/>
              </a:spcBef>
              <a:spcAft>
                <a:spcPts val="0"/>
              </a:spcAft>
              <a:buNone/>
              <a:defRPr sz="1700" b="1">
                <a:latin typeface="Chewy"/>
                <a:ea typeface="Chewy"/>
                <a:cs typeface="Chewy"/>
                <a:sym typeface="Chewy"/>
              </a:defRPr>
            </a:lvl2pPr>
            <a:lvl3pPr lvl="2" algn="ctr" rtl="0">
              <a:lnSpc>
                <a:spcPct val="100000"/>
              </a:lnSpc>
              <a:spcBef>
                <a:spcPts val="1600"/>
              </a:spcBef>
              <a:spcAft>
                <a:spcPts val="0"/>
              </a:spcAft>
              <a:buNone/>
              <a:defRPr sz="1700" b="1">
                <a:latin typeface="Chewy"/>
                <a:ea typeface="Chewy"/>
                <a:cs typeface="Chewy"/>
                <a:sym typeface="Chewy"/>
              </a:defRPr>
            </a:lvl3pPr>
            <a:lvl4pPr lvl="3" algn="ctr" rtl="0">
              <a:lnSpc>
                <a:spcPct val="100000"/>
              </a:lnSpc>
              <a:spcBef>
                <a:spcPts val="1600"/>
              </a:spcBef>
              <a:spcAft>
                <a:spcPts val="0"/>
              </a:spcAft>
              <a:buNone/>
              <a:defRPr sz="1700" b="1">
                <a:latin typeface="Chewy"/>
                <a:ea typeface="Chewy"/>
                <a:cs typeface="Chewy"/>
                <a:sym typeface="Chewy"/>
              </a:defRPr>
            </a:lvl4pPr>
            <a:lvl5pPr lvl="4" algn="ctr" rtl="0">
              <a:lnSpc>
                <a:spcPct val="100000"/>
              </a:lnSpc>
              <a:spcBef>
                <a:spcPts val="1600"/>
              </a:spcBef>
              <a:spcAft>
                <a:spcPts val="0"/>
              </a:spcAft>
              <a:buNone/>
              <a:defRPr sz="1700" b="1">
                <a:latin typeface="Chewy"/>
                <a:ea typeface="Chewy"/>
                <a:cs typeface="Chewy"/>
                <a:sym typeface="Chewy"/>
              </a:defRPr>
            </a:lvl5pPr>
            <a:lvl6pPr lvl="5" algn="ctr" rtl="0">
              <a:lnSpc>
                <a:spcPct val="100000"/>
              </a:lnSpc>
              <a:spcBef>
                <a:spcPts val="1600"/>
              </a:spcBef>
              <a:spcAft>
                <a:spcPts val="0"/>
              </a:spcAft>
              <a:buNone/>
              <a:defRPr sz="1700" b="1">
                <a:latin typeface="Chewy"/>
                <a:ea typeface="Chewy"/>
                <a:cs typeface="Chewy"/>
                <a:sym typeface="Chewy"/>
              </a:defRPr>
            </a:lvl6pPr>
            <a:lvl7pPr lvl="6" algn="ctr" rtl="0">
              <a:lnSpc>
                <a:spcPct val="100000"/>
              </a:lnSpc>
              <a:spcBef>
                <a:spcPts val="1600"/>
              </a:spcBef>
              <a:spcAft>
                <a:spcPts val="0"/>
              </a:spcAft>
              <a:buNone/>
              <a:defRPr sz="1700" b="1">
                <a:latin typeface="Chewy"/>
                <a:ea typeface="Chewy"/>
                <a:cs typeface="Chewy"/>
                <a:sym typeface="Chewy"/>
              </a:defRPr>
            </a:lvl7pPr>
            <a:lvl8pPr lvl="7" algn="ctr" rtl="0">
              <a:lnSpc>
                <a:spcPct val="100000"/>
              </a:lnSpc>
              <a:spcBef>
                <a:spcPts val="1600"/>
              </a:spcBef>
              <a:spcAft>
                <a:spcPts val="0"/>
              </a:spcAft>
              <a:buNone/>
              <a:defRPr sz="1700" b="1">
                <a:latin typeface="Chewy"/>
                <a:ea typeface="Chewy"/>
                <a:cs typeface="Chewy"/>
                <a:sym typeface="Chewy"/>
              </a:defRPr>
            </a:lvl8pPr>
            <a:lvl9pPr lvl="8" algn="ctr" rtl="0">
              <a:lnSpc>
                <a:spcPct val="100000"/>
              </a:lnSpc>
              <a:spcBef>
                <a:spcPts val="1600"/>
              </a:spcBef>
              <a:spcAft>
                <a:spcPts val="1600"/>
              </a:spcAft>
              <a:buNone/>
              <a:defRPr sz="1700" b="1">
                <a:latin typeface="Chewy"/>
                <a:ea typeface="Chewy"/>
                <a:cs typeface="Chewy"/>
                <a:sym typeface="Chewy"/>
              </a:defRPr>
            </a:lvl9pPr>
          </a:lstStyle>
          <a:p>
            <a:endParaRPr/>
          </a:p>
        </p:txBody>
      </p:sp>
      <p:sp>
        <p:nvSpPr>
          <p:cNvPr id="65" name="Google Shape;65;p5"/>
          <p:cNvSpPr txBox="1">
            <a:spLocks noGrp="1"/>
          </p:cNvSpPr>
          <p:nvPr>
            <p:ph type="ctrTitle"/>
          </p:nvPr>
        </p:nvSpPr>
        <p:spPr>
          <a:xfrm>
            <a:off x="1769550" y="811125"/>
            <a:ext cx="5604900" cy="636300"/>
          </a:xfrm>
          <a:prstGeom prst="rect">
            <a:avLst/>
          </a:prstGeom>
          <a:effectLst>
            <a:outerShdw dist="66675" dir="3900000" algn="bl" rotWithShape="0">
              <a:schemeClr val="lt2"/>
            </a:outerShdw>
          </a:effectLst>
        </p:spPr>
        <p:txBody>
          <a:bodyPr spcFirstLastPara="1" wrap="square" lIns="91425" tIns="91425" rIns="91425" bIns="91425" anchor="t" anchorCtr="0">
            <a:noAutofit/>
          </a:bodyPr>
          <a:lstStyle>
            <a:lvl1pPr lvl="0" algn="ctr" rtl="0">
              <a:lnSpc>
                <a:spcPct val="80000"/>
              </a:lnSpc>
              <a:spcBef>
                <a:spcPts val="0"/>
              </a:spcBef>
              <a:spcAft>
                <a:spcPts val="0"/>
              </a:spcAft>
              <a:buSzPts val="2900"/>
              <a:buNone/>
              <a:defRPr sz="2900"/>
            </a:lvl1pPr>
            <a:lvl2pPr lvl="1" algn="ctr" rtl="0">
              <a:spcBef>
                <a:spcPts val="0"/>
              </a:spcBef>
              <a:spcAft>
                <a:spcPts val="0"/>
              </a:spcAft>
              <a:buSzPts val="2900"/>
              <a:buNone/>
              <a:defRPr sz="2900"/>
            </a:lvl2pPr>
            <a:lvl3pPr lvl="2" algn="ctr" rtl="0">
              <a:spcBef>
                <a:spcPts val="0"/>
              </a:spcBef>
              <a:spcAft>
                <a:spcPts val="0"/>
              </a:spcAft>
              <a:buSzPts val="2900"/>
              <a:buNone/>
              <a:defRPr sz="2900"/>
            </a:lvl3pPr>
            <a:lvl4pPr lvl="3" algn="ctr" rtl="0">
              <a:spcBef>
                <a:spcPts val="0"/>
              </a:spcBef>
              <a:spcAft>
                <a:spcPts val="0"/>
              </a:spcAft>
              <a:buSzPts val="2900"/>
              <a:buNone/>
              <a:defRPr sz="2900"/>
            </a:lvl4pPr>
            <a:lvl5pPr lvl="4" algn="ctr" rtl="0">
              <a:spcBef>
                <a:spcPts val="0"/>
              </a:spcBef>
              <a:spcAft>
                <a:spcPts val="0"/>
              </a:spcAft>
              <a:buSzPts val="2900"/>
              <a:buNone/>
              <a:defRPr sz="2900"/>
            </a:lvl5pPr>
            <a:lvl6pPr lvl="5" algn="ctr" rtl="0">
              <a:spcBef>
                <a:spcPts val="0"/>
              </a:spcBef>
              <a:spcAft>
                <a:spcPts val="0"/>
              </a:spcAft>
              <a:buSzPts val="2900"/>
              <a:buNone/>
              <a:defRPr sz="2900"/>
            </a:lvl6pPr>
            <a:lvl7pPr lvl="6" algn="ctr" rtl="0">
              <a:spcBef>
                <a:spcPts val="0"/>
              </a:spcBef>
              <a:spcAft>
                <a:spcPts val="0"/>
              </a:spcAft>
              <a:buSzPts val="2900"/>
              <a:buNone/>
              <a:defRPr sz="2900"/>
            </a:lvl7pPr>
            <a:lvl8pPr lvl="7" algn="ctr" rtl="0">
              <a:spcBef>
                <a:spcPts val="0"/>
              </a:spcBef>
              <a:spcAft>
                <a:spcPts val="0"/>
              </a:spcAft>
              <a:buSzPts val="2900"/>
              <a:buNone/>
              <a:defRPr sz="2900"/>
            </a:lvl8pPr>
            <a:lvl9pPr lvl="8" algn="ctr" rtl="0">
              <a:spcBef>
                <a:spcPts val="0"/>
              </a:spcBef>
              <a:spcAft>
                <a:spcPts val="0"/>
              </a:spcAft>
              <a:buSzPts val="2900"/>
              <a:buNone/>
              <a:defRPr sz="2900"/>
            </a:lvl9pPr>
          </a:lstStyle>
          <a:p>
            <a:endParaRPr/>
          </a:p>
        </p:txBody>
      </p:sp>
      <p:sp>
        <p:nvSpPr>
          <p:cNvPr id="66" name="Google Shape;66;p5"/>
          <p:cNvSpPr/>
          <p:nvPr/>
        </p:nvSpPr>
        <p:spPr>
          <a:xfrm>
            <a:off x="7660388" y="2344869"/>
            <a:ext cx="108441" cy="84218"/>
          </a:xfrm>
          <a:custGeom>
            <a:avLst/>
            <a:gdLst/>
            <a:ahLst/>
            <a:cxnLst/>
            <a:rect l="l" t="t" r="r" b="b"/>
            <a:pathLst>
              <a:path w="1737" h="1349" extrusionOk="0">
                <a:moveTo>
                  <a:pt x="869" y="0"/>
                </a:moveTo>
                <a:cubicBezTo>
                  <a:pt x="1" y="14"/>
                  <a:pt x="1" y="1349"/>
                  <a:pt x="869" y="1349"/>
                </a:cubicBezTo>
                <a:cubicBezTo>
                  <a:pt x="1736" y="1349"/>
                  <a:pt x="1736" y="0"/>
                  <a:pt x="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a:off x="4676900" y="4305101"/>
            <a:ext cx="168602" cy="130941"/>
          </a:xfrm>
          <a:custGeom>
            <a:avLst/>
            <a:gdLst/>
            <a:ahLst/>
            <a:cxnLst/>
            <a:rect l="l" t="t" r="r" b="b"/>
            <a:pathLst>
              <a:path w="1737" h="1349" extrusionOk="0">
                <a:moveTo>
                  <a:pt x="869" y="0"/>
                </a:moveTo>
                <a:cubicBezTo>
                  <a:pt x="1" y="14"/>
                  <a:pt x="1" y="1349"/>
                  <a:pt x="869" y="1349"/>
                </a:cubicBezTo>
                <a:cubicBezTo>
                  <a:pt x="1736" y="1349"/>
                  <a:pt x="1736" y="0"/>
                  <a:pt x="869" y="0"/>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a:off x="4094825" y="1912451"/>
            <a:ext cx="168602" cy="130941"/>
          </a:xfrm>
          <a:custGeom>
            <a:avLst/>
            <a:gdLst/>
            <a:ahLst/>
            <a:cxnLst/>
            <a:rect l="l" t="t" r="r" b="b"/>
            <a:pathLst>
              <a:path w="1737" h="1349" extrusionOk="0">
                <a:moveTo>
                  <a:pt x="869" y="0"/>
                </a:moveTo>
                <a:cubicBezTo>
                  <a:pt x="1" y="14"/>
                  <a:pt x="1" y="1349"/>
                  <a:pt x="869" y="1349"/>
                </a:cubicBezTo>
                <a:cubicBezTo>
                  <a:pt x="1736" y="1349"/>
                  <a:pt x="1736" y="0"/>
                  <a:pt x="869" y="0"/>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878588" y="2325919"/>
            <a:ext cx="108441" cy="84218"/>
          </a:xfrm>
          <a:custGeom>
            <a:avLst/>
            <a:gdLst/>
            <a:ahLst/>
            <a:cxnLst/>
            <a:rect l="l" t="t" r="r" b="b"/>
            <a:pathLst>
              <a:path w="1737" h="1349" extrusionOk="0">
                <a:moveTo>
                  <a:pt x="869" y="0"/>
                </a:moveTo>
                <a:cubicBezTo>
                  <a:pt x="1" y="14"/>
                  <a:pt x="1" y="1349"/>
                  <a:pt x="869" y="1349"/>
                </a:cubicBezTo>
                <a:cubicBezTo>
                  <a:pt x="1736" y="1349"/>
                  <a:pt x="1736" y="0"/>
                  <a:pt x="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1090855" y="647464"/>
            <a:ext cx="87818" cy="93684"/>
          </a:xfrm>
          <a:custGeom>
            <a:avLst/>
            <a:gdLst/>
            <a:ahLst/>
            <a:cxnLst/>
            <a:rect l="l" t="t" r="r" b="b"/>
            <a:pathLst>
              <a:path w="1003" h="1070" extrusionOk="0">
                <a:moveTo>
                  <a:pt x="495" y="1"/>
                </a:moveTo>
                <a:cubicBezTo>
                  <a:pt x="428" y="1"/>
                  <a:pt x="375" y="174"/>
                  <a:pt x="361" y="401"/>
                </a:cubicBezTo>
                <a:cubicBezTo>
                  <a:pt x="148" y="428"/>
                  <a:pt x="1" y="468"/>
                  <a:pt x="1" y="535"/>
                </a:cubicBezTo>
                <a:cubicBezTo>
                  <a:pt x="1" y="602"/>
                  <a:pt x="148" y="655"/>
                  <a:pt x="361" y="669"/>
                </a:cubicBezTo>
                <a:cubicBezTo>
                  <a:pt x="375" y="909"/>
                  <a:pt x="428" y="1069"/>
                  <a:pt x="495" y="1069"/>
                </a:cubicBezTo>
                <a:cubicBezTo>
                  <a:pt x="562" y="1069"/>
                  <a:pt x="615" y="909"/>
                  <a:pt x="628" y="669"/>
                </a:cubicBezTo>
                <a:cubicBezTo>
                  <a:pt x="855" y="655"/>
                  <a:pt x="1002" y="602"/>
                  <a:pt x="1002" y="535"/>
                </a:cubicBezTo>
                <a:cubicBezTo>
                  <a:pt x="1002" y="468"/>
                  <a:pt x="842" y="415"/>
                  <a:pt x="628" y="401"/>
                </a:cubicBezTo>
                <a:cubicBezTo>
                  <a:pt x="615" y="174"/>
                  <a:pt x="562" y="1"/>
                  <a:pt x="495" y="1"/>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817340" y="4375032"/>
            <a:ext cx="169682" cy="181326"/>
          </a:xfrm>
          <a:custGeom>
            <a:avLst/>
            <a:gdLst/>
            <a:ahLst/>
            <a:cxnLst/>
            <a:rect l="l" t="t" r="r" b="b"/>
            <a:pathLst>
              <a:path w="1938" h="2071" extrusionOk="0">
                <a:moveTo>
                  <a:pt x="976" y="1"/>
                </a:moveTo>
                <a:cubicBezTo>
                  <a:pt x="842" y="1"/>
                  <a:pt x="735" y="334"/>
                  <a:pt x="709" y="775"/>
                </a:cubicBezTo>
                <a:cubicBezTo>
                  <a:pt x="308" y="802"/>
                  <a:pt x="1" y="909"/>
                  <a:pt x="1" y="1042"/>
                </a:cubicBezTo>
                <a:cubicBezTo>
                  <a:pt x="1" y="1176"/>
                  <a:pt x="308" y="1269"/>
                  <a:pt x="709" y="1309"/>
                </a:cubicBezTo>
                <a:cubicBezTo>
                  <a:pt x="735" y="1736"/>
                  <a:pt x="842" y="2070"/>
                  <a:pt x="976" y="2070"/>
                </a:cubicBezTo>
                <a:cubicBezTo>
                  <a:pt x="1109" y="2070"/>
                  <a:pt x="1203" y="1736"/>
                  <a:pt x="1229" y="1309"/>
                </a:cubicBezTo>
                <a:cubicBezTo>
                  <a:pt x="1643" y="1269"/>
                  <a:pt x="1937" y="1176"/>
                  <a:pt x="1937" y="1042"/>
                </a:cubicBezTo>
                <a:cubicBezTo>
                  <a:pt x="1937" y="909"/>
                  <a:pt x="1643" y="802"/>
                  <a:pt x="1229" y="775"/>
                </a:cubicBezTo>
                <a:cubicBezTo>
                  <a:pt x="1203" y="334"/>
                  <a:pt x="1109" y="1"/>
                  <a:pt x="976" y="1"/>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8484890" y="1200857"/>
            <a:ext cx="169682" cy="181326"/>
          </a:xfrm>
          <a:custGeom>
            <a:avLst/>
            <a:gdLst/>
            <a:ahLst/>
            <a:cxnLst/>
            <a:rect l="l" t="t" r="r" b="b"/>
            <a:pathLst>
              <a:path w="1938" h="2071" extrusionOk="0">
                <a:moveTo>
                  <a:pt x="976" y="1"/>
                </a:moveTo>
                <a:cubicBezTo>
                  <a:pt x="842" y="1"/>
                  <a:pt x="735" y="334"/>
                  <a:pt x="709" y="775"/>
                </a:cubicBezTo>
                <a:cubicBezTo>
                  <a:pt x="308" y="802"/>
                  <a:pt x="1" y="909"/>
                  <a:pt x="1" y="1042"/>
                </a:cubicBezTo>
                <a:cubicBezTo>
                  <a:pt x="1" y="1176"/>
                  <a:pt x="308" y="1269"/>
                  <a:pt x="709" y="1309"/>
                </a:cubicBezTo>
                <a:cubicBezTo>
                  <a:pt x="735" y="1736"/>
                  <a:pt x="842" y="2070"/>
                  <a:pt x="976" y="2070"/>
                </a:cubicBezTo>
                <a:cubicBezTo>
                  <a:pt x="1109" y="2070"/>
                  <a:pt x="1203" y="1736"/>
                  <a:pt x="1229" y="1309"/>
                </a:cubicBezTo>
                <a:cubicBezTo>
                  <a:pt x="1643" y="1269"/>
                  <a:pt x="1937" y="1176"/>
                  <a:pt x="1937" y="1042"/>
                </a:cubicBezTo>
                <a:cubicBezTo>
                  <a:pt x="1937" y="909"/>
                  <a:pt x="1643" y="802"/>
                  <a:pt x="1229" y="775"/>
                </a:cubicBezTo>
                <a:cubicBezTo>
                  <a:pt x="1203" y="334"/>
                  <a:pt x="1109" y="1"/>
                  <a:pt x="976" y="1"/>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8397080" y="4556339"/>
            <a:ext cx="87818" cy="93684"/>
          </a:xfrm>
          <a:custGeom>
            <a:avLst/>
            <a:gdLst/>
            <a:ahLst/>
            <a:cxnLst/>
            <a:rect l="l" t="t" r="r" b="b"/>
            <a:pathLst>
              <a:path w="1003" h="1070" extrusionOk="0">
                <a:moveTo>
                  <a:pt x="495" y="1"/>
                </a:moveTo>
                <a:cubicBezTo>
                  <a:pt x="428" y="1"/>
                  <a:pt x="375" y="174"/>
                  <a:pt x="361" y="401"/>
                </a:cubicBezTo>
                <a:cubicBezTo>
                  <a:pt x="148" y="428"/>
                  <a:pt x="1" y="468"/>
                  <a:pt x="1" y="535"/>
                </a:cubicBezTo>
                <a:cubicBezTo>
                  <a:pt x="1" y="602"/>
                  <a:pt x="148" y="655"/>
                  <a:pt x="361" y="669"/>
                </a:cubicBezTo>
                <a:cubicBezTo>
                  <a:pt x="375" y="909"/>
                  <a:pt x="428" y="1069"/>
                  <a:pt x="495" y="1069"/>
                </a:cubicBezTo>
                <a:cubicBezTo>
                  <a:pt x="562" y="1069"/>
                  <a:pt x="615" y="909"/>
                  <a:pt x="628" y="669"/>
                </a:cubicBezTo>
                <a:cubicBezTo>
                  <a:pt x="855" y="655"/>
                  <a:pt x="1002" y="602"/>
                  <a:pt x="1002" y="535"/>
                </a:cubicBezTo>
                <a:cubicBezTo>
                  <a:pt x="1002" y="468"/>
                  <a:pt x="842" y="415"/>
                  <a:pt x="628" y="401"/>
                </a:cubicBezTo>
                <a:cubicBezTo>
                  <a:pt x="615" y="174"/>
                  <a:pt x="562" y="1"/>
                  <a:pt x="495" y="1"/>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push dir="u"/>
    <p:sndAc>
      <p:stSnd>
        <p:snd r:embed="rId1" name="arrow.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3"/>
        <p:cNvGrpSpPr/>
        <p:nvPr/>
      </p:nvGrpSpPr>
      <p:grpSpPr>
        <a:xfrm>
          <a:off x="0" y="0"/>
          <a:ext cx="0" cy="0"/>
          <a:chOff x="0" y="0"/>
          <a:chExt cx="0" cy="0"/>
        </a:xfrm>
      </p:grpSpPr>
      <p:sp>
        <p:nvSpPr>
          <p:cNvPr id="94" name="Google Shape;94;p8"/>
          <p:cNvSpPr txBox="1">
            <a:spLocks noGrp="1"/>
          </p:cNvSpPr>
          <p:nvPr>
            <p:ph type="title"/>
          </p:nvPr>
        </p:nvSpPr>
        <p:spPr>
          <a:xfrm>
            <a:off x="975450" y="2115600"/>
            <a:ext cx="7193100" cy="38079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3600"/>
              <a:buNone/>
              <a:defRPr sz="3600">
                <a:solidFill>
                  <a:srgbClr val="FFFFFF"/>
                </a:solidFill>
                <a:latin typeface="Raleway Thin"/>
                <a:ea typeface="Raleway Thin"/>
                <a:cs typeface="Raleway Thin"/>
                <a:sym typeface="Raleway Thin"/>
              </a:defRPr>
            </a:lvl1pPr>
            <a:lvl2pPr lvl="1" rtl="0">
              <a:spcBef>
                <a:spcPts val="0"/>
              </a:spcBef>
              <a:spcAft>
                <a:spcPts val="0"/>
              </a:spcAft>
              <a:buClr>
                <a:srgbClr val="FFFFFF"/>
              </a:buClr>
              <a:buSzPts val="4800"/>
              <a:buNone/>
              <a:defRPr sz="4800">
                <a:solidFill>
                  <a:srgbClr val="FFFFFF"/>
                </a:solidFill>
              </a:defRPr>
            </a:lvl2pPr>
            <a:lvl3pPr lvl="2" rtl="0">
              <a:spcBef>
                <a:spcPts val="0"/>
              </a:spcBef>
              <a:spcAft>
                <a:spcPts val="0"/>
              </a:spcAft>
              <a:buClr>
                <a:srgbClr val="FFFFFF"/>
              </a:buClr>
              <a:buSzPts val="4800"/>
              <a:buNone/>
              <a:defRPr sz="4800">
                <a:solidFill>
                  <a:srgbClr val="FFFFFF"/>
                </a:solidFill>
              </a:defRPr>
            </a:lvl3pPr>
            <a:lvl4pPr lvl="3" rtl="0">
              <a:spcBef>
                <a:spcPts val="0"/>
              </a:spcBef>
              <a:spcAft>
                <a:spcPts val="0"/>
              </a:spcAft>
              <a:buClr>
                <a:srgbClr val="FFFFFF"/>
              </a:buClr>
              <a:buSzPts val="4800"/>
              <a:buNone/>
              <a:defRPr sz="4800">
                <a:solidFill>
                  <a:srgbClr val="FFFFFF"/>
                </a:solidFill>
              </a:defRPr>
            </a:lvl4pPr>
            <a:lvl5pPr lvl="4" rtl="0">
              <a:spcBef>
                <a:spcPts val="0"/>
              </a:spcBef>
              <a:spcAft>
                <a:spcPts val="0"/>
              </a:spcAft>
              <a:buClr>
                <a:srgbClr val="FFFFFF"/>
              </a:buClr>
              <a:buSzPts val="4800"/>
              <a:buNone/>
              <a:defRPr sz="4800">
                <a:solidFill>
                  <a:srgbClr val="FFFFFF"/>
                </a:solidFill>
              </a:defRPr>
            </a:lvl5pPr>
            <a:lvl6pPr lvl="5" rtl="0">
              <a:spcBef>
                <a:spcPts val="0"/>
              </a:spcBef>
              <a:spcAft>
                <a:spcPts val="0"/>
              </a:spcAft>
              <a:buClr>
                <a:srgbClr val="FFFFFF"/>
              </a:buClr>
              <a:buSzPts val="4800"/>
              <a:buNone/>
              <a:defRPr sz="4800">
                <a:solidFill>
                  <a:srgbClr val="FFFFFF"/>
                </a:solidFill>
              </a:defRPr>
            </a:lvl6pPr>
            <a:lvl7pPr lvl="6" rtl="0">
              <a:spcBef>
                <a:spcPts val="0"/>
              </a:spcBef>
              <a:spcAft>
                <a:spcPts val="0"/>
              </a:spcAft>
              <a:buClr>
                <a:srgbClr val="FFFFFF"/>
              </a:buClr>
              <a:buSzPts val="4800"/>
              <a:buNone/>
              <a:defRPr sz="4800">
                <a:solidFill>
                  <a:srgbClr val="FFFFFF"/>
                </a:solidFill>
              </a:defRPr>
            </a:lvl7pPr>
            <a:lvl8pPr lvl="7" rtl="0">
              <a:spcBef>
                <a:spcPts val="0"/>
              </a:spcBef>
              <a:spcAft>
                <a:spcPts val="0"/>
              </a:spcAft>
              <a:buClr>
                <a:srgbClr val="FFFFFF"/>
              </a:buClr>
              <a:buSzPts val="4800"/>
              <a:buNone/>
              <a:defRPr sz="4800">
                <a:solidFill>
                  <a:srgbClr val="FFFFFF"/>
                </a:solidFill>
              </a:defRPr>
            </a:lvl8pPr>
            <a:lvl9pPr lvl="8" rtl="0">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transition spd="slow">
    <p:push dir="u"/>
    <p:sndAc>
      <p:stSnd>
        <p:snd r:embed="rId1" name="arrow.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5"/>
        <p:cNvGrpSpPr/>
        <p:nvPr/>
      </p:nvGrpSpPr>
      <p:grpSpPr>
        <a:xfrm>
          <a:off x="0" y="0"/>
          <a:ext cx="0" cy="0"/>
          <a:chOff x="0" y="0"/>
          <a:chExt cx="0" cy="0"/>
        </a:xfrm>
      </p:grpSpPr>
      <p:sp>
        <p:nvSpPr>
          <p:cNvPr id="96" name="Google Shape;96;p9"/>
          <p:cNvSpPr txBox="1">
            <a:spLocks noGrp="1"/>
          </p:cNvSpPr>
          <p:nvPr>
            <p:ph type="title"/>
          </p:nvPr>
        </p:nvSpPr>
        <p:spPr>
          <a:xfrm>
            <a:off x="685800" y="1593240"/>
            <a:ext cx="7738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500"/>
              <a:buNone/>
              <a:defRPr sz="6500"/>
            </a:lvl1pPr>
            <a:lvl2pPr lvl="1" algn="ctr" rtl="0">
              <a:spcBef>
                <a:spcPts val="0"/>
              </a:spcBef>
              <a:spcAft>
                <a:spcPts val="0"/>
              </a:spcAft>
              <a:buSzPts val="5300"/>
              <a:buNone/>
              <a:defRPr sz="5300"/>
            </a:lvl2pPr>
            <a:lvl3pPr lvl="2" algn="ctr" rtl="0">
              <a:spcBef>
                <a:spcPts val="0"/>
              </a:spcBef>
              <a:spcAft>
                <a:spcPts val="0"/>
              </a:spcAft>
              <a:buSzPts val="5300"/>
              <a:buNone/>
              <a:defRPr sz="5300"/>
            </a:lvl3pPr>
            <a:lvl4pPr lvl="3" algn="ctr" rtl="0">
              <a:spcBef>
                <a:spcPts val="0"/>
              </a:spcBef>
              <a:spcAft>
                <a:spcPts val="0"/>
              </a:spcAft>
              <a:buSzPts val="5300"/>
              <a:buNone/>
              <a:defRPr sz="5300"/>
            </a:lvl4pPr>
            <a:lvl5pPr lvl="4" algn="ctr" rtl="0">
              <a:spcBef>
                <a:spcPts val="0"/>
              </a:spcBef>
              <a:spcAft>
                <a:spcPts val="0"/>
              </a:spcAft>
              <a:buSzPts val="5300"/>
              <a:buNone/>
              <a:defRPr sz="5300"/>
            </a:lvl5pPr>
            <a:lvl6pPr lvl="5" algn="ctr" rtl="0">
              <a:spcBef>
                <a:spcPts val="0"/>
              </a:spcBef>
              <a:spcAft>
                <a:spcPts val="0"/>
              </a:spcAft>
              <a:buSzPts val="5300"/>
              <a:buNone/>
              <a:defRPr sz="5300"/>
            </a:lvl6pPr>
            <a:lvl7pPr lvl="6" algn="ctr" rtl="0">
              <a:spcBef>
                <a:spcPts val="0"/>
              </a:spcBef>
              <a:spcAft>
                <a:spcPts val="0"/>
              </a:spcAft>
              <a:buSzPts val="5300"/>
              <a:buNone/>
              <a:defRPr sz="5300"/>
            </a:lvl7pPr>
            <a:lvl8pPr lvl="7" algn="ctr" rtl="0">
              <a:spcBef>
                <a:spcPts val="0"/>
              </a:spcBef>
              <a:spcAft>
                <a:spcPts val="0"/>
              </a:spcAft>
              <a:buSzPts val="5300"/>
              <a:buNone/>
              <a:defRPr sz="5300"/>
            </a:lvl8pPr>
            <a:lvl9pPr lvl="8" algn="ctr" rtl="0">
              <a:spcBef>
                <a:spcPts val="0"/>
              </a:spcBef>
              <a:spcAft>
                <a:spcPts val="0"/>
              </a:spcAft>
              <a:buSzPts val="5300"/>
              <a:buNone/>
              <a:defRPr sz="5300"/>
            </a:lvl9pPr>
          </a:lstStyle>
          <a:p>
            <a:endParaRPr/>
          </a:p>
        </p:txBody>
      </p:sp>
      <p:sp>
        <p:nvSpPr>
          <p:cNvPr id="97" name="Google Shape;97;p9"/>
          <p:cNvSpPr txBox="1">
            <a:spLocks noGrp="1"/>
          </p:cNvSpPr>
          <p:nvPr>
            <p:ph type="subTitle" idx="1"/>
          </p:nvPr>
        </p:nvSpPr>
        <p:spPr>
          <a:xfrm>
            <a:off x="2678400" y="3407005"/>
            <a:ext cx="3787200" cy="67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a:endParaRPr/>
          </a:p>
        </p:txBody>
      </p:sp>
      <p:sp>
        <p:nvSpPr>
          <p:cNvPr id="98" name="Google Shape;98;p9"/>
          <p:cNvSpPr/>
          <p:nvPr/>
        </p:nvSpPr>
        <p:spPr>
          <a:xfrm>
            <a:off x="2322935" y="1940275"/>
            <a:ext cx="4699975" cy="1262946"/>
          </a:xfrm>
          <a:custGeom>
            <a:avLst/>
            <a:gdLst/>
            <a:ahLst/>
            <a:cxnLst/>
            <a:rect l="l" t="t" r="r" b="b"/>
            <a:pathLst>
              <a:path w="23192" h="6232" extrusionOk="0">
                <a:moveTo>
                  <a:pt x="22429" y="1"/>
                </a:moveTo>
                <a:cubicBezTo>
                  <a:pt x="22330" y="1"/>
                  <a:pt x="22244" y="46"/>
                  <a:pt x="22193" y="155"/>
                </a:cubicBezTo>
                <a:cubicBezTo>
                  <a:pt x="21338" y="1918"/>
                  <a:pt x="19990" y="3159"/>
                  <a:pt x="18134" y="3814"/>
                </a:cubicBezTo>
                <a:cubicBezTo>
                  <a:pt x="17148" y="4161"/>
                  <a:pt x="16110" y="4288"/>
                  <a:pt x="15061" y="4288"/>
                </a:cubicBezTo>
                <a:cubicBezTo>
                  <a:pt x="13693" y="4288"/>
                  <a:pt x="12305" y="4073"/>
                  <a:pt x="10990" y="3854"/>
                </a:cubicBezTo>
                <a:cubicBezTo>
                  <a:pt x="9513" y="3614"/>
                  <a:pt x="7583" y="3252"/>
                  <a:pt x="5717" y="3252"/>
                </a:cubicBezTo>
                <a:cubicBezTo>
                  <a:pt x="3434" y="3252"/>
                  <a:pt x="1247" y="3794"/>
                  <a:pt x="108" y="5763"/>
                </a:cubicBezTo>
                <a:cubicBezTo>
                  <a:pt x="0" y="5936"/>
                  <a:pt x="303" y="6232"/>
                  <a:pt x="494" y="6232"/>
                </a:cubicBezTo>
                <a:cubicBezTo>
                  <a:pt x="538" y="6232"/>
                  <a:pt x="577" y="6215"/>
                  <a:pt x="602" y="6177"/>
                </a:cubicBezTo>
                <a:cubicBezTo>
                  <a:pt x="1779" y="4462"/>
                  <a:pt x="4036" y="4144"/>
                  <a:pt x="5997" y="4144"/>
                </a:cubicBezTo>
                <a:cubicBezTo>
                  <a:pt x="6127" y="4144"/>
                  <a:pt x="6256" y="4145"/>
                  <a:pt x="6384" y="4148"/>
                </a:cubicBezTo>
                <a:cubicBezTo>
                  <a:pt x="8787" y="4174"/>
                  <a:pt x="11137" y="4842"/>
                  <a:pt x="13527" y="5149"/>
                </a:cubicBezTo>
                <a:cubicBezTo>
                  <a:pt x="14111" y="5222"/>
                  <a:pt x="14753" y="5265"/>
                  <a:pt x="15421" y="5265"/>
                </a:cubicBezTo>
                <a:cubicBezTo>
                  <a:pt x="18662" y="5265"/>
                  <a:pt x="22499" y="4252"/>
                  <a:pt x="23141" y="743"/>
                </a:cubicBezTo>
                <a:cubicBezTo>
                  <a:pt x="23191" y="449"/>
                  <a:pt x="22742" y="1"/>
                  <a:pt x="224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p:nvPr/>
        </p:nvSpPr>
        <p:spPr>
          <a:xfrm rot="-2191340">
            <a:off x="5876328" y="642962"/>
            <a:ext cx="866771" cy="1226266"/>
          </a:xfrm>
          <a:custGeom>
            <a:avLst/>
            <a:gdLst/>
            <a:ahLst/>
            <a:cxnLst/>
            <a:rect l="l" t="t" r="r" b="b"/>
            <a:pathLst>
              <a:path w="4188" h="5925" extrusionOk="0">
                <a:moveTo>
                  <a:pt x="405" y="1"/>
                </a:moveTo>
                <a:cubicBezTo>
                  <a:pt x="345" y="1"/>
                  <a:pt x="298" y="61"/>
                  <a:pt x="268" y="213"/>
                </a:cubicBezTo>
                <a:cubicBezTo>
                  <a:pt x="228" y="373"/>
                  <a:pt x="215" y="520"/>
                  <a:pt x="215" y="680"/>
                </a:cubicBezTo>
                <a:cubicBezTo>
                  <a:pt x="215" y="974"/>
                  <a:pt x="241" y="1268"/>
                  <a:pt x="348" y="1535"/>
                </a:cubicBezTo>
                <a:cubicBezTo>
                  <a:pt x="522" y="2055"/>
                  <a:pt x="882" y="2509"/>
                  <a:pt x="1336" y="2803"/>
                </a:cubicBezTo>
                <a:cubicBezTo>
                  <a:pt x="1443" y="3070"/>
                  <a:pt x="1576" y="3337"/>
                  <a:pt x="1737" y="3591"/>
                </a:cubicBezTo>
                <a:cubicBezTo>
                  <a:pt x="1910" y="3911"/>
                  <a:pt x="2151" y="4205"/>
                  <a:pt x="2404" y="4472"/>
                </a:cubicBezTo>
                <a:cubicBezTo>
                  <a:pt x="2084" y="4205"/>
                  <a:pt x="1683" y="4045"/>
                  <a:pt x="1283" y="3951"/>
                </a:cubicBezTo>
                <a:cubicBezTo>
                  <a:pt x="1151" y="3929"/>
                  <a:pt x="900" y="3884"/>
                  <a:pt x="667" y="3884"/>
                </a:cubicBezTo>
                <a:cubicBezTo>
                  <a:pt x="473" y="3884"/>
                  <a:pt x="292" y="3915"/>
                  <a:pt x="201" y="4018"/>
                </a:cubicBezTo>
                <a:cubicBezTo>
                  <a:pt x="1" y="4258"/>
                  <a:pt x="415" y="4526"/>
                  <a:pt x="562" y="4606"/>
                </a:cubicBezTo>
                <a:cubicBezTo>
                  <a:pt x="940" y="4803"/>
                  <a:pt x="1365" y="4907"/>
                  <a:pt x="1792" y="4907"/>
                </a:cubicBezTo>
                <a:cubicBezTo>
                  <a:pt x="2089" y="4907"/>
                  <a:pt x="2387" y="4856"/>
                  <a:pt x="2671" y="4753"/>
                </a:cubicBezTo>
                <a:cubicBezTo>
                  <a:pt x="3085" y="5180"/>
                  <a:pt x="3566" y="5540"/>
                  <a:pt x="4047" y="5874"/>
                </a:cubicBezTo>
                <a:cubicBezTo>
                  <a:pt x="4079" y="5910"/>
                  <a:pt x="4107" y="5925"/>
                  <a:pt x="4127" y="5925"/>
                </a:cubicBezTo>
                <a:cubicBezTo>
                  <a:pt x="4183" y="5925"/>
                  <a:pt x="4188" y="5818"/>
                  <a:pt x="4100" y="5741"/>
                </a:cubicBezTo>
                <a:cubicBezTo>
                  <a:pt x="3633" y="5407"/>
                  <a:pt x="3192" y="5060"/>
                  <a:pt x="2805" y="4659"/>
                </a:cubicBezTo>
                <a:lnTo>
                  <a:pt x="2845" y="4619"/>
                </a:lnTo>
                <a:cubicBezTo>
                  <a:pt x="3005" y="3978"/>
                  <a:pt x="3032" y="3310"/>
                  <a:pt x="2938" y="2656"/>
                </a:cubicBezTo>
                <a:cubicBezTo>
                  <a:pt x="2898" y="2483"/>
                  <a:pt x="2832" y="2109"/>
                  <a:pt x="2631" y="2015"/>
                </a:cubicBezTo>
                <a:cubicBezTo>
                  <a:pt x="2612" y="2007"/>
                  <a:pt x="2594" y="2004"/>
                  <a:pt x="2577" y="2004"/>
                </a:cubicBezTo>
                <a:cubicBezTo>
                  <a:pt x="2450" y="2004"/>
                  <a:pt x="2373" y="2203"/>
                  <a:pt x="2338" y="2309"/>
                </a:cubicBezTo>
                <a:cubicBezTo>
                  <a:pt x="2231" y="2603"/>
                  <a:pt x="2217" y="2950"/>
                  <a:pt x="2231" y="3270"/>
                </a:cubicBezTo>
                <a:cubicBezTo>
                  <a:pt x="2244" y="3644"/>
                  <a:pt x="2338" y="3991"/>
                  <a:pt x="2498" y="4312"/>
                </a:cubicBezTo>
                <a:cubicBezTo>
                  <a:pt x="2244" y="4045"/>
                  <a:pt x="2030" y="3738"/>
                  <a:pt x="1830" y="3417"/>
                </a:cubicBezTo>
                <a:cubicBezTo>
                  <a:pt x="1683" y="3190"/>
                  <a:pt x="1563" y="2937"/>
                  <a:pt x="1443" y="2683"/>
                </a:cubicBezTo>
                <a:cubicBezTo>
                  <a:pt x="1483" y="2122"/>
                  <a:pt x="1363" y="1535"/>
                  <a:pt x="1149" y="1014"/>
                </a:cubicBezTo>
                <a:cubicBezTo>
                  <a:pt x="1016" y="734"/>
                  <a:pt x="869" y="453"/>
                  <a:pt x="669" y="213"/>
                </a:cubicBezTo>
                <a:cubicBezTo>
                  <a:pt x="566" y="89"/>
                  <a:pt x="476" y="1"/>
                  <a:pt x="4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9"/>
          <p:cNvSpPr/>
          <p:nvPr/>
        </p:nvSpPr>
        <p:spPr>
          <a:xfrm>
            <a:off x="2858254" y="3027450"/>
            <a:ext cx="226344" cy="175775"/>
          </a:xfrm>
          <a:custGeom>
            <a:avLst/>
            <a:gdLst/>
            <a:ahLst/>
            <a:cxnLst/>
            <a:rect l="l" t="t" r="r" b="b"/>
            <a:pathLst>
              <a:path w="1737" h="1349" extrusionOk="0">
                <a:moveTo>
                  <a:pt x="869" y="0"/>
                </a:moveTo>
                <a:cubicBezTo>
                  <a:pt x="1" y="14"/>
                  <a:pt x="1" y="1349"/>
                  <a:pt x="869" y="1349"/>
                </a:cubicBezTo>
                <a:cubicBezTo>
                  <a:pt x="1736" y="1349"/>
                  <a:pt x="1736" y="0"/>
                  <a:pt x="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9"/>
          <p:cNvSpPr/>
          <p:nvPr/>
        </p:nvSpPr>
        <p:spPr>
          <a:xfrm>
            <a:off x="6394426" y="2064025"/>
            <a:ext cx="71174" cy="55275"/>
          </a:xfrm>
          <a:custGeom>
            <a:avLst/>
            <a:gdLst/>
            <a:ahLst/>
            <a:cxnLst/>
            <a:rect l="l" t="t" r="r" b="b"/>
            <a:pathLst>
              <a:path w="1737" h="1349" extrusionOk="0">
                <a:moveTo>
                  <a:pt x="869" y="0"/>
                </a:moveTo>
                <a:cubicBezTo>
                  <a:pt x="1" y="14"/>
                  <a:pt x="1" y="1349"/>
                  <a:pt x="869" y="1349"/>
                </a:cubicBezTo>
                <a:cubicBezTo>
                  <a:pt x="1736" y="1349"/>
                  <a:pt x="1736" y="0"/>
                  <a:pt x="869" y="0"/>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9"/>
          <p:cNvSpPr/>
          <p:nvPr/>
        </p:nvSpPr>
        <p:spPr>
          <a:xfrm>
            <a:off x="7101623" y="2513300"/>
            <a:ext cx="150524" cy="116901"/>
          </a:xfrm>
          <a:custGeom>
            <a:avLst/>
            <a:gdLst/>
            <a:ahLst/>
            <a:cxnLst/>
            <a:rect l="l" t="t" r="r" b="b"/>
            <a:pathLst>
              <a:path w="1737" h="1349" extrusionOk="0">
                <a:moveTo>
                  <a:pt x="869" y="0"/>
                </a:moveTo>
                <a:cubicBezTo>
                  <a:pt x="1" y="14"/>
                  <a:pt x="1" y="1349"/>
                  <a:pt x="869" y="1349"/>
                </a:cubicBezTo>
                <a:cubicBezTo>
                  <a:pt x="1736" y="1349"/>
                  <a:pt x="1736" y="0"/>
                  <a:pt x="869" y="0"/>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9"/>
          <p:cNvSpPr/>
          <p:nvPr/>
        </p:nvSpPr>
        <p:spPr>
          <a:xfrm>
            <a:off x="3720476" y="1088050"/>
            <a:ext cx="71174" cy="55275"/>
          </a:xfrm>
          <a:custGeom>
            <a:avLst/>
            <a:gdLst/>
            <a:ahLst/>
            <a:cxnLst/>
            <a:rect l="l" t="t" r="r" b="b"/>
            <a:pathLst>
              <a:path w="1737" h="1349" extrusionOk="0">
                <a:moveTo>
                  <a:pt x="869" y="0"/>
                </a:moveTo>
                <a:cubicBezTo>
                  <a:pt x="1" y="14"/>
                  <a:pt x="1" y="1349"/>
                  <a:pt x="869" y="1349"/>
                </a:cubicBezTo>
                <a:cubicBezTo>
                  <a:pt x="1736" y="1349"/>
                  <a:pt x="1736" y="0"/>
                  <a:pt x="869" y="0"/>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9"/>
          <p:cNvSpPr/>
          <p:nvPr/>
        </p:nvSpPr>
        <p:spPr>
          <a:xfrm>
            <a:off x="2172403" y="2166600"/>
            <a:ext cx="150528" cy="116901"/>
          </a:xfrm>
          <a:custGeom>
            <a:avLst/>
            <a:gdLst/>
            <a:ahLst/>
            <a:cxnLst/>
            <a:rect l="l" t="t" r="r" b="b"/>
            <a:pathLst>
              <a:path w="1737" h="1349" extrusionOk="0">
                <a:moveTo>
                  <a:pt x="869" y="0"/>
                </a:moveTo>
                <a:cubicBezTo>
                  <a:pt x="1" y="14"/>
                  <a:pt x="1" y="1349"/>
                  <a:pt x="869" y="1349"/>
                </a:cubicBezTo>
                <a:cubicBezTo>
                  <a:pt x="1736" y="1349"/>
                  <a:pt x="1736" y="0"/>
                  <a:pt x="869" y="0"/>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9"/>
          <p:cNvSpPr/>
          <p:nvPr/>
        </p:nvSpPr>
        <p:spPr>
          <a:xfrm>
            <a:off x="4729598" y="1197650"/>
            <a:ext cx="150524" cy="116901"/>
          </a:xfrm>
          <a:custGeom>
            <a:avLst/>
            <a:gdLst/>
            <a:ahLst/>
            <a:cxnLst/>
            <a:rect l="l" t="t" r="r" b="b"/>
            <a:pathLst>
              <a:path w="1737" h="1349" extrusionOk="0">
                <a:moveTo>
                  <a:pt x="869" y="0"/>
                </a:moveTo>
                <a:cubicBezTo>
                  <a:pt x="1" y="14"/>
                  <a:pt x="1" y="1349"/>
                  <a:pt x="869" y="1349"/>
                </a:cubicBezTo>
                <a:cubicBezTo>
                  <a:pt x="1736" y="1349"/>
                  <a:pt x="1736" y="0"/>
                  <a:pt x="869" y="0"/>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9"/>
          <p:cNvSpPr/>
          <p:nvPr/>
        </p:nvSpPr>
        <p:spPr>
          <a:xfrm>
            <a:off x="6546826" y="3207025"/>
            <a:ext cx="71174" cy="55275"/>
          </a:xfrm>
          <a:custGeom>
            <a:avLst/>
            <a:gdLst/>
            <a:ahLst/>
            <a:cxnLst/>
            <a:rect l="l" t="t" r="r" b="b"/>
            <a:pathLst>
              <a:path w="1737" h="1349" extrusionOk="0">
                <a:moveTo>
                  <a:pt x="869" y="0"/>
                </a:moveTo>
                <a:cubicBezTo>
                  <a:pt x="1" y="14"/>
                  <a:pt x="1" y="1349"/>
                  <a:pt x="869" y="1349"/>
                </a:cubicBezTo>
                <a:cubicBezTo>
                  <a:pt x="1736" y="1349"/>
                  <a:pt x="1736" y="0"/>
                  <a:pt x="869" y="0"/>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9"/>
          <p:cNvSpPr/>
          <p:nvPr/>
        </p:nvSpPr>
        <p:spPr>
          <a:xfrm>
            <a:off x="1924065" y="3471782"/>
            <a:ext cx="169682" cy="181326"/>
          </a:xfrm>
          <a:custGeom>
            <a:avLst/>
            <a:gdLst/>
            <a:ahLst/>
            <a:cxnLst/>
            <a:rect l="l" t="t" r="r" b="b"/>
            <a:pathLst>
              <a:path w="1938" h="2071" extrusionOk="0">
                <a:moveTo>
                  <a:pt x="976" y="1"/>
                </a:moveTo>
                <a:cubicBezTo>
                  <a:pt x="842" y="1"/>
                  <a:pt x="735" y="334"/>
                  <a:pt x="709" y="775"/>
                </a:cubicBezTo>
                <a:cubicBezTo>
                  <a:pt x="308" y="802"/>
                  <a:pt x="1" y="909"/>
                  <a:pt x="1" y="1042"/>
                </a:cubicBezTo>
                <a:cubicBezTo>
                  <a:pt x="1" y="1176"/>
                  <a:pt x="308" y="1269"/>
                  <a:pt x="709" y="1309"/>
                </a:cubicBezTo>
                <a:cubicBezTo>
                  <a:pt x="735" y="1736"/>
                  <a:pt x="842" y="2070"/>
                  <a:pt x="976" y="2070"/>
                </a:cubicBezTo>
                <a:cubicBezTo>
                  <a:pt x="1109" y="2070"/>
                  <a:pt x="1203" y="1736"/>
                  <a:pt x="1229" y="1309"/>
                </a:cubicBezTo>
                <a:cubicBezTo>
                  <a:pt x="1643" y="1269"/>
                  <a:pt x="1937" y="1176"/>
                  <a:pt x="1937" y="1042"/>
                </a:cubicBezTo>
                <a:cubicBezTo>
                  <a:pt x="1937" y="909"/>
                  <a:pt x="1643" y="802"/>
                  <a:pt x="1229" y="775"/>
                </a:cubicBezTo>
                <a:cubicBezTo>
                  <a:pt x="1203" y="334"/>
                  <a:pt x="1109" y="1"/>
                  <a:pt x="976" y="1"/>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9"/>
          <p:cNvSpPr/>
          <p:nvPr/>
        </p:nvSpPr>
        <p:spPr>
          <a:xfrm>
            <a:off x="7647755" y="1642264"/>
            <a:ext cx="87818" cy="93684"/>
          </a:xfrm>
          <a:custGeom>
            <a:avLst/>
            <a:gdLst/>
            <a:ahLst/>
            <a:cxnLst/>
            <a:rect l="l" t="t" r="r" b="b"/>
            <a:pathLst>
              <a:path w="1003" h="1070" extrusionOk="0">
                <a:moveTo>
                  <a:pt x="495" y="1"/>
                </a:moveTo>
                <a:cubicBezTo>
                  <a:pt x="428" y="1"/>
                  <a:pt x="375" y="174"/>
                  <a:pt x="361" y="401"/>
                </a:cubicBezTo>
                <a:cubicBezTo>
                  <a:pt x="148" y="428"/>
                  <a:pt x="1" y="468"/>
                  <a:pt x="1" y="535"/>
                </a:cubicBezTo>
                <a:cubicBezTo>
                  <a:pt x="1" y="602"/>
                  <a:pt x="148" y="655"/>
                  <a:pt x="361" y="669"/>
                </a:cubicBezTo>
                <a:cubicBezTo>
                  <a:pt x="375" y="909"/>
                  <a:pt x="428" y="1069"/>
                  <a:pt x="495" y="1069"/>
                </a:cubicBezTo>
                <a:cubicBezTo>
                  <a:pt x="562" y="1069"/>
                  <a:pt x="615" y="909"/>
                  <a:pt x="628" y="669"/>
                </a:cubicBezTo>
                <a:cubicBezTo>
                  <a:pt x="855" y="655"/>
                  <a:pt x="1002" y="602"/>
                  <a:pt x="1002" y="535"/>
                </a:cubicBezTo>
                <a:cubicBezTo>
                  <a:pt x="1002" y="468"/>
                  <a:pt x="842" y="415"/>
                  <a:pt x="628" y="401"/>
                </a:cubicBezTo>
                <a:cubicBezTo>
                  <a:pt x="615" y="174"/>
                  <a:pt x="562" y="1"/>
                  <a:pt x="495" y="1"/>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9"/>
          <p:cNvSpPr/>
          <p:nvPr/>
        </p:nvSpPr>
        <p:spPr>
          <a:xfrm>
            <a:off x="1514830" y="2524901"/>
            <a:ext cx="87818" cy="93684"/>
          </a:xfrm>
          <a:custGeom>
            <a:avLst/>
            <a:gdLst/>
            <a:ahLst/>
            <a:cxnLst/>
            <a:rect l="l" t="t" r="r" b="b"/>
            <a:pathLst>
              <a:path w="1003" h="1070" extrusionOk="0">
                <a:moveTo>
                  <a:pt x="495" y="1"/>
                </a:moveTo>
                <a:cubicBezTo>
                  <a:pt x="428" y="1"/>
                  <a:pt x="375" y="174"/>
                  <a:pt x="361" y="401"/>
                </a:cubicBezTo>
                <a:cubicBezTo>
                  <a:pt x="148" y="428"/>
                  <a:pt x="1" y="468"/>
                  <a:pt x="1" y="535"/>
                </a:cubicBezTo>
                <a:cubicBezTo>
                  <a:pt x="1" y="602"/>
                  <a:pt x="148" y="655"/>
                  <a:pt x="361" y="669"/>
                </a:cubicBezTo>
                <a:cubicBezTo>
                  <a:pt x="375" y="909"/>
                  <a:pt x="428" y="1069"/>
                  <a:pt x="495" y="1069"/>
                </a:cubicBezTo>
                <a:cubicBezTo>
                  <a:pt x="562" y="1069"/>
                  <a:pt x="615" y="909"/>
                  <a:pt x="628" y="669"/>
                </a:cubicBezTo>
                <a:cubicBezTo>
                  <a:pt x="855" y="655"/>
                  <a:pt x="1002" y="602"/>
                  <a:pt x="1002" y="535"/>
                </a:cubicBezTo>
                <a:cubicBezTo>
                  <a:pt x="1002" y="468"/>
                  <a:pt x="842" y="415"/>
                  <a:pt x="628" y="401"/>
                </a:cubicBezTo>
                <a:cubicBezTo>
                  <a:pt x="615" y="174"/>
                  <a:pt x="562" y="1"/>
                  <a:pt x="495" y="1"/>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9"/>
          <p:cNvSpPr/>
          <p:nvPr/>
        </p:nvSpPr>
        <p:spPr>
          <a:xfrm>
            <a:off x="7345265" y="3653082"/>
            <a:ext cx="169682" cy="181326"/>
          </a:xfrm>
          <a:custGeom>
            <a:avLst/>
            <a:gdLst/>
            <a:ahLst/>
            <a:cxnLst/>
            <a:rect l="l" t="t" r="r" b="b"/>
            <a:pathLst>
              <a:path w="1938" h="2071" extrusionOk="0">
                <a:moveTo>
                  <a:pt x="976" y="1"/>
                </a:moveTo>
                <a:cubicBezTo>
                  <a:pt x="842" y="1"/>
                  <a:pt x="735" y="334"/>
                  <a:pt x="709" y="775"/>
                </a:cubicBezTo>
                <a:cubicBezTo>
                  <a:pt x="308" y="802"/>
                  <a:pt x="1" y="909"/>
                  <a:pt x="1" y="1042"/>
                </a:cubicBezTo>
                <a:cubicBezTo>
                  <a:pt x="1" y="1176"/>
                  <a:pt x="308" y="1269"/>
                  <a:pt x="709" y="1309"/>
                </a:cubicBezTo>
                <a:cubicBezTo>
                  <a:pt x="735" y="1736"/>
                  <a:pt x="842" y="2070"/>
                  <a:pt x="976" y="2070"/>
                </a:cubicBezTo>
                <a:cubicBezTo>
                  <a:pt x="1109" y="2070"/>
                  <a:pt x="1203" y="1736"/>
                  <a:pt x="1229" y="1309"/>
                </a:cubicBezTo>
                <a:cubicBezTo>
                  <a:pt x="1643" y="1269"/>
                  <a:pt x="1937" y="1176"/>
                  <a:pt x="1937" y="1042"/>
                </a:cubicBezTo>
                <a:cubicBezTo>
                  <a:pt x="1937" y="909"/>
                  <a:pt x="1643" y="802"/>
                  <a:pt x="1229" y="775"/>
                </a:cubicBezTo>
                <a:cubicBezTo>
                  <a:pt x="1203" y="334"/>
                  <a:pt x="1109" y="1"/>
                  <a:pt x="976" y="1"/>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9"/>
          <p:cNvSpPr/>
          <p:nvPr/>
        </p:nvSpPr>
        <p:spPr>
          <a:xfrm>
            <a:off x="1692015" y="1197645"/>
            <a:ext cx="169682" cy="181326"/>
          </a:xfrm>
          <a:custGeom>
            <a:avLst/>
            <a:gdLst/>
            <a:ahLst/>
            <a:cxnLst/>
            <a:rect l="l" t="t" r="r" b="b"/>
            <a:pathLst>
              <a:path w="1938" h="2071" extrusionOk="0">
                <a:moveTo>
                  <a:pt x="976" y="1"/>
                </a:moveTo>
                <a:cubicBezTo>
                  <a:pt x="842" y="1"/>
                  <a:pt x="735" y="334"/>
                  <a:pt x="709" y="775"/>
                </a:cubicBezTo>
                <a:cubicBezTo>
                  <a:pt x="308" y="802"/>
                  <a:pt x="1" y="909"/>
                  <a:pt x="1" y="1042"/>
                </a:cubicBezTo>
                <a:cubicBezTo>
                  <a:pt x="1" y="1176"/>
                  <a:pt x="308" y="1269"/>
                  <a:pt x="709" y="1309"/>
                </a:cubicBezTo>
                <a:cubicBezTo>
                  <a:pt x="735" y="1736"/>
                  <a:pt x="842" y="2070"/>
                  <a:pt x="976" y="2070"/>
                </a:cubicBezTo>
                <a:cubicBezTo>
                  <a:pt x="1109" y="2070"/>
                  <a:pt x="1203" y="1736"/>
                  <a:pt x="1229" y="1309"/>
                </a:cubicBezTo>
                <a:cubicBezTo>
                  <a:pt x="1643" y="1269"/>
                  <a:pt x="1937" y="1176"/>
                  <a:pt x="1937" y="1042"/>
                </a:cubicBezTo>
                <a:cubicBezTo>
                  <a:pt x="1937" y="909"/>
                  <a:pt x="1643" y="802"/>
                  <a:pt x="1229" y="775"/>
                </a:cubicBezTo>
                <a:cubicBezTo>
                  <a:pt x="1203" y="334"/>
                  <a:pt x="1109" y="1"/>
                  <a:pt x="976" y="1"/>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9"/>
          <p:cNvSpPr/>
          <p:nvPr/>
        </p:nvSpPr>
        <p:spPr>
          <a:xfrm>
            <a:off x="2527873" y="806025"/>
            <a:ext cx="150524" cy="116901"/>
          </a:xfrm>
          <a:custGeom>
            <a:avLst/>
            <a:gdLst/>
            <a:ahLst/>
            <a:cxnLst/>
            <a:rect l="l" t="t" r="r" b="b"/>
            <a:pathLst>
              <a:path w="1737" h="1349" extrusionOk="0">
                <a:moveTo>
                  <a:pt x="869" y="0"/>
                </a:moveTo>
                <a:cubicBezTo>
                  <a:pt x="1" y="14"/>
                  <a:pt x="1" y="1349"/>
                  <a:pt x="869" y="1349"/>
                </a:cubicBezTo>
                <a:cubicBezTo>
                  <a:pt x="1736" y="1349"/>
                  <a:pt x="1736" y="0"/>
                  <a:pt x="869" y="0"/>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9"/>
          <p:cNvSpPr/>
          <p:nvPr/>
        </p:nvSpPr>
        <p:spPr>
          <a:xfrm>
            <a:off x="6760940" y="858207"/>
            <a:ext cx="169682" cy="181326"/>
          </a:xfrm>
          <a:custGeom>
            <a:avLst/>
            <a:gdLst/>
            <a:ahLst/>
            <a:cxnLst/>
            <a:rect l="l" t="t" r="r" b="b"/>
            <a:pathLst>
              <a:path w="1938" h="2071" extrusionOk="0">
                <a:moveTo>
                  <a:pt x="976" y="1"/>
                </a:moveTo>
                <a:cubicBezTo>
                  <a:pt x="842" y="1"/>
                  <a:pt x="735" y="334"/>
                  <a:pt x="709" y="775"/>
                </a:cubicBezTo>
                <a:cubicBezTo>
                  <a:pt x="308" y="802"/>
                  <a:pt x="1" y="909"/>
                  <a:pt x="1" y="1042"/>
                </a:cubicBezTo>
                <a:cubicBezTo>
                  <a:pt x="1" y="1176"/>
                  <a:pt x="308" y="1269"/>
                  <a:pt x="709" y="1309"/>
                </a:cubicBezTo>
                <a:cubicBezTo>
                  <a:pt x="735" y="1736"/>
                  <a:pt x="842" y="2070"/>
                  <a:pt x="976" y="2070"/>
                </a:cubicBezTo>
                <a:cubicBezTo>
                  <a:pt x="1109" y="2070"/>
                  <a:pt x="1203" y="1736"/>
                  <a:pt x="1229" y="1309"/>
                </a:cubicBezTo>
                <a:cubicBezTo>
                  <a:pt x="1643" y="1269"/>
                  <a:pt x="1937" y="1176"/>
                  <a:pt x="1937" y="1042"/>
                </a:cubicBezTo>
                <a:cubicBezTo>
                  <a:pt x="1937" y="909"/>
                  <a:pt x="1643" y="802"/>
                  <a:pt x="1229" y="775"/>
                </a:cubicBezTo>
                <a:cubicBezTo>
                  <a:pt x="1203" y="334"/>
                  <a:pt x="1109" y="1"/>
                  <a:pt x="976" y="1"/>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push dir="u"/>
    <p:sndAc>
      <p:stSnd>
        <p:snd r:embed="rId1" name="arrow.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8"/>
        <p:cNvGrpSpPr/>
        <p:nvPr/>
      </p:nvGrpSpPr>
      <p:grpSpPr>
        <a:xfrm>
          <a:off x="0" y="0"/>
          <a:ext cx="0" cy="0"/>
          <a:chOff x="0" y="0"/>
          <a:chExt cx="0" cy="0"/>
        </a:xfrm>
      </p:grpSpPr>
    </p:spTree>
  </p:cSld>
  <p:clrMapOvr>
    <a:masterClrMapping/>
  </p:clrMapOvr>
  <p:transition spd="slow">
    <p:push dir="u"/>
    <p:sndAc>
      <p:stSnd>
        <p:snd r:embed="rId1" name="arrow.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_32">
    <p:spTree>
      <p:nvGrpSpPr>
        <p:cNvPr id="1" name="Shape 139"/>
        <p:cNvGrpSpPr/>
        <p:nvPr/>
      </p:nvGrpSpPr>
      <p:grpSpPr>
        <a:xfrm>
          <a:off x="0" y="0"/>
          <a:ext cx="0" cy="0"/>
          <a:chOff x="0" y="0"/>
          <a:chExt cx="0" cy="0"/>
        </a:xfrm>
      </p:grpSpPr>
      <p:sp>
        <p:nvSpPr>
          <p:cNvPr id="140" name="Google Shape;140;p13"/>
          <p:cNvSpPr txBox="1">
            <a:spLocks noGrp="1"/>
          </p:cNvSpPr>
          <p:nvPr>
            <p:ph type="title"/>
          </p:nvPr>
        </p:nvSpPr>
        <p:spPr>
          <a:xfrm>
            <a:off x="1447801" y="1884825"/>
            <a:ext cx="2788800" cy="55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700"/>
              <a:buNone/>
              <a:defRPr sz="1700"/>
            </a:lvl1pPr>
            <a:lvl2pPr lvl="1" algn="ctr" rtl="0">
              <a:spcBef>
                <a:spcPts val="0"/>
              </a:spcBef>
              <a:spcAft>
                <a:spcPts val="0"/>
              </a:spcAft>
              <a:buSzPts val="1700"/>
              <a:buNone/>
              <a:defRPr sz="1700"/>
            </a:lvl2pPr>
            <a:lvl3pPr lvl="2" algn="ctr" rtl="0">
              <a:spcBef>
                <a:spcPts val="0"/>
              </a:spcBef>
              <a:spcAft>
                <a:spcPts val="0"/>
              </a:spcAft>
              <a:buSzPts val="1700"/>
              <a:buNone/>
              <a:defRPr sz="1700"/>
            </a:lvl3pPr>
            <a:lvl4pPr lvl="3" algn="ctr" rtl="0">
              <a:spcBef>
                <a:spcPts val="0"/>
              </a:spcBef>
              <a:spcAft>
                <a:spcPts val="0"/>
              </a:spcAft>
              <a:buSzPts val="1700"/>
              <a:buNone/>
              <a:defRPr sz="1700"/>
            </a:lvl4pPr>
            <a:lvl5pPr lvl="4" algn="ctr" rtl="0">
              <a:spcBef>
                <a:spcPts val="0"/>
              </a:spcBef>
              <a:spcAft>
                <a:spcPts val="0"/>
              </a:spcAft>
              <a:buSzPts val="1700"/>
              <a:buNone/>
              <a:defRPr sz="1700"/>
            </a:lvl5pPr>
            <a:lvl6pPr lvl="5" algn="ctr" rtl="0">
              <a:spcBef>
                <a:spcPts val="0"/>
              </a:spcBef>
              <a:spcAft>
                <a:spcPts val="0"/>
              </a:spcAft>
              <a:buSzPts val="1700"/>
              <a:buNone/>
              <a:defRPr sz="1700"/>
            </a:lvl6pPr>
            <a:lvl7pPr lvl="6" algn="ctr" rtl="0">
              <a:spcBef>
                <a:spcPts val="0"/>
              </a:spcBef>
              <a:spcAft>
                <a:spcPts val="0"/>
              </a:spcAft>
              <a:buSzPts val="1700"/>
              <a:buNone/>
              <a:defRPr sz="1700"/>
            </a:lvl7pPr>
            <a:lvl8pPr lvl="7" algn="ctr" rtl="0">
              <a:spcBef>
                <a:spcPts val="0"/>
              </a:spcBef>
              <a:spcAft>
                <a:spcPts val="0"/>
              </a:spcAft>
              <a:buSzPts val="1700"/>
              <a:buNone/>
              <a:defRPr sz="1700"/>
            </a:lvl8pPr>
            <a:lvl9pPr lvl="8" algn="ctr" rtl="0">
              <a:spcBef>
                <a:spcPts val="0"/>
              </a:spcBef>
              <a:spcAft>
                <a:spcPts val="0"/>
              </a:spcAft>
              <a:buSzPts val="1700"/>
              <a:buNone/>
              <a:defRPr sz="1700"/>
            </a:lvl9pPr>
          </a:lstStyle>
          <a:p>
            <a:endParaRPr/>
          </a:p>
        </p:txBody>
      </p:sp>
      <p:sp>
        <p:nvSpPr>
          <p:cNvPr id="141" name="Google Shape;141;p13"/>
          <p:cNvSpPr txBox="1">
            <a:spLocks noGrp="1"/>
          </p:cNvSpPr>
          <p:nvPr>
            <p:ph type="subTitle" idx="1"/>
          </p:nvPr>
        </p:nvSpPr>
        <p:spPr>
          <a:xfrm>
            <a:off x="1677001" y="2342495"/>
            <a:ext cx="23304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42" name="Google Shape;142;p13"/>
          <p:cNvSpPr txBox="1">
            <a:spLocks noGrp="1"/>
          </p:cNvSpPr>
          <p:nvPr>
            <p:ph type="title" idx="2" hasCustomPrompt="1"/>
          </p:nvPr>
        </p:nvSpPr>
        <p:spPr>
          <a:xfrm>
            <a:off x="1677001" y="1481616"/>
            <a:ext cx="2330400" cy="55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
        <p:nvSpPr>
          <p:cNvPr id="143" name="Google Shape;143;p13"/>
          <p:cNvSpPr txBox="1">
            <a:spLocks noGrp="1"/>
          </p:cNvSpPr>
          <p:nvPr>
            <p:ph type="title" idx="3"/>
          </p:nvPr>
        </p:nvSpPr>
        <p:spPr>
          <a:xfrm>
            <a:off x="4819803" y="1884825"/>
            <a:ext cx="2788800" cy="55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700"/>
              <a:buNone/>
              <a:defRPr sz="1700"/>
            </a:lvl1pPr>
            <a:lvl2pPr lvl="1" algn="ctr" rtl="0">
              <a:spcBef>
                <a:spcPts val="0"/>
              </a:spcBef>
              <a:spcAft>
                <a:spcPts val="0"/>
              </a:spcAft>
              <a:buSzPts val="1700"/>
              <a:buNone/>
              <a:defRPr sz="1700"/>
            </a:lvl2pPr>
            <a:lvl3pPr lvl="2" algn="ctr" rtl="0">
              <a:spcBef>
                <a:spcPts val="0"/>
              </a:spcBef>
              <a:spcAft>
                <a:spcPts val="0"/>
              </a:spcAft>
              <a:buSzPts val="1700"/>
              <a:buNone/>
              <a:defRPr sz="1700"/>
            </a:lvl3pPr>
            <a:lvl4pPr lvl="3" algn="ctr" rtl="0">
              <a:spcBef>
                <a:spcPts val="0"/>
              </a:spcBef>
              <a:spcAft>
                <a:spcPts val="0"/>
              </a:spcAft>
              <a:buSzPts val="1700"/>
              <a:buNone/>
              <a:defRPr sz="1700"/>
            </a:lvl4pPr>
            <a:lvl5pPr lvl="4" algn="ctr" rtl="0">
              <a:spcBef>
                <a:spcPts val="0"/>
              </a:spcBef>
              <a:spcAft>
                <a:spcPts val="0"/>
              </a:spcAft>
              <a:buSzPts val="1700"/>
              <a:buNone/>
              <a:defRPr sz="1700"/>
            </a:lvl5pPr>
            <a:lvl6pPr lvl="5" algn="ctr" rtl="0">
              <a:spcBef>
                <a:spcPts val="0"/>
              </a:spcBef>
              <a:spcAft>
                <a:spcPts val="0"/>
              </a:spcAft>
              <a:buSzPts val="1700"/>
              <a:buNone/>
              <a:defRPr sz="1700"/>
            </a:lvl6pPr>
            <a:lvl7pPr lvl="6" algn="ctr" rtl="0">
              <a:spcBef>
                <a:spcPts val="0"/>
              </a:spcBef>
              <a:spcAft>
                <a:spcPts val="0"/>
              </a:spcAft>
              <a:buSzPts val="1700"/>
              <a:buNone/>
              <a:defRPr sz="1700"/>
            </a:lvl7pPr>
            <a:lvl8pPr lvl="7" algn="ctr" rtl="0">
              <a:spcBef>
                <a:spcPts val="0"/>
              </a:spcBef>
              <a:spcAft>
                <a:spcPts val="0"/>
              </a:spcAft>
              <a:buSzPts val="1700"/>
              <a:buNone/>
              <a:defRPr sz="1700"/>
            </a:lvl8pPr>
            <a:lvl9pPr lvl="8" algn="ctr" rtl="0">
              <a:spcBef>
                <a:spcPts val="0"/>
              </a:spcBef>
              <a:spcAft>
                <a:spcPts val="0"/>
              </a:spcAft>
              <a:buSzPts val="1700"/>
              <a:buNone/>
              <a:defRPr sz="1700"/>
            </a:lvl9pPr>
          </a:lstStyle>
          <a:p>
            <a:endParaRPr/>
          </a:p>
        </p:txBody>
      </p:sp>
      <p:sp>
        <p:nvSpPr>
          <p:cNvPr id="144" name="Google Shape;144;p13"/>
          <p:cNvSpPr txBox="1">
            <a:spLocks noGrp="1"/>
          </p:cNvSpPr>
          <p:nvPr>
            <p:ph type="subTitle" idx="4"/>
          </p:nvPr>
        </p:nvSpPr>
        <p:spPr>
          <a:xfrm>
            <a:off x="5049003" y="2342495"/>
            <a:ext cx="23304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45" name="Google Shape;145;p13"/>
          <p:cNvSpPr txBox="1">
            <a:spLocks noGrp="1"/>
          </p:cNvSpPr>
          <p:nvPr>
            <p:ph type="title" idx="5" hasCustomPrompt="1"/>
          </p:nvPr>
        </p:nvSpPr>
        <p:spPr>
          <a:xfrm>
            <a:off x="5049003" y="1481616"/>
            <a:ext cx="2330400" cy="55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
        <p:nvSpPr>
          <p:cNvPr id="146" name="Google Shape;146;p13"/>
          <p:cNvSpPr txBox="1">
            <a:spLocks noGrp="1"/>
          </p:cNvSpPr>
          <p:nvPr>
            <p:ph type="title" idx="6"/>
          </p:nvPr>
        </p:nvSpPr>
        <p:spPr>
          <a:xfrm>
            <a:off x="1447801" y="3362575"/>
            <a:ext cx="2788800" cy="55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700"/>
              <a:buNone/>
              <a:defRPr sz="1700"/>
            </a:lvl1pPr>
            <a:lvl2pPr lvl="1" algn="ctr" rtl="0">
              <a:spcBef>
                <a:spcPts val="0"/>
              </a:spcBef>
              <a:spcAft>
                <a:spcPts val="0"/>
              </a:spcAft>
              <a:buSzPts val="1700"/>
              <a:buNone/>
              <a:defRPr sz="1700"/>
            </a:lvl2pPr>
            <a:lvl3pPr lvl="2" algn="ctr" rtl="0">
              <a:spcBef>
                <a:spcPts val="0"/>
              </a:spcBef>
              <a:spcAft>
                <a:spcPts val="0"/>
              </a:spcAft>
              <a:buSzPts val="1700"/>
              <a:buNone/>
              <a:defRPr sz="1700"/>
            </a:lvl3pPr>
            <a:lvl4pPr lvl="3" algn="ctr" rtl="0">
              <a:spcBef>
                <a:spcPts val="0"/>
              </a:spcBef>
              <a:spcAft>
                <a:spcPts val="0"/>
              </a:spcAft>
              <a:buSzPts val="1700"/>
              <a:buNone/>
              <a:defRPr sz="1700"/>
            </a:lvl4pPr>
            <a:lvl5pPr lvl="4" algn="ctr" rtl="0">
              <a:spcBef>
                <a:spcPts val="0"/>
              </a:spcBef>
              <a:spcAft>
                <a:spcPts val="0"/>
              </a:spcAft>
              <a:buSzPts val="1700"/>
              <a:buNone/>
              <a:defRPr sz="1700"/>
            </a:lvl5pPr>
            <a:lvl6pPr lvl="5" algn="ctr" rtl="0">
              <a:spcBef>
                <a:spcPts val="0"/>
              </a:spcBef>
              <a:spcAft>
                <a:spcPts val="0"/>
              </a:spcAft>
              <a:buSzPts val="1700"/>
              <a:buNone/>
              <a:defRPr sz="1700"/>
            </a:lvl6pPr>
            <a:lvl7pPr lvl="6" algn="ctr" rtl="0">
              <a:spcBef>
                <a:spcPts val="0"/>
              </a:spcBef>
              <a:spcAft>
                <a:spcPts val="0"/>
              </a:spcAft>
              <a:buSzPts val="1700"/>
              <a:buNone/>
              <a:defRPr sz="1700"/>
            </a:lvl7pPr>
            <a:lvl8pPr lvl="7" algn="ctr" rtl="0">
              <a:spcBef>
                <a:spcPts val="0"/>
              </a:spcBef>
              <a:spcAft>
                <a:spcPts val="0"/>
              </a:spcAft>
              <a:buSzPts val="1700"/>
              <a:buNone/>
              <a:defRPr sz="1700"/>
            </a:lvl8pPr>
            <a:lvl9pPr lvl="8" algn="ctr" rtl="0">
              <a:spcBef>
                <a:spcPts val="0"/>
              </a:spcBef>
              <a:spcAft>
                <a:spcPts val="0"/>
              </a:spcAft>
              <a:buSzPts val="1700"/>
              <a:buNone/>
              <a:defRPr sz="1700"/>
            </a:lvl9pPr>
          </a:lstStyle>
          <a:p>
            <a:endParaRPr/>
          </a:p>
        </p:txBody>
      </p:sp>
      <p:sp>
        <p:nvSpPr>
          <p:cNvPr id="147" name="Google Shape;147;p13"/>
          <p:cNvSpPr txBox="1">
            <a:spLocks noGrp="1"/>
          </p:cNvSpPr>
          <p:nvPr>
            <p:ph type="subTitle" idx="7"/>
          </p:nvPr>
        </p:nvSpPr>
        <p:spPr>
          <a:xfrm>
            <a:off x="1677001" y="3817191"/>
            <a:ext cx="23304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48" name="Google Shape;148;p13"/>
          <p:cNvSpPr txBox="1">
            <a:spLocks noGrp="1"/>
          </p:cNvSpPr>
          <p:nvPr>
            <p:ph type="title" idx="8" hasCustomPrompt="1"/>
          </p:nvPr>
        </p:nvSpPr>
        <p:spPr>
          <a:xfrm>
            <a:off x="1677001" y="2968909"/>
            <a:ext cx="2330400" cy="55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
        <p:nvSpPr>
          <p:cNvPr id="149" name="Google Shape;149;p13"/>
          <p:cNvSpPr txBox="1">
            <a:spLocks noGrp="1"/>
          </p:cNvSpPr>
          <p:nvPr>
            <p:ph type="title" idx="9"/>
          </p:nvPr>
        </p:nvSpPr>
        <p:spPr>
          <a:xfrm>
            <a:off x="4819803" y="3362579"/>
            <a:ext cx="2788800" cy="55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700"/>
              <a:buNone/>
              <a:defRPr sz="1700"/>
            </a:lvl1pPr>
            <a:lvl2pPr lvl="1" algn="ctr" rtl="0">
              <a:spcBef>
                <a:spcPts val="0"/>
              </a:spcBef>
              <a:spcAft>
                <a:spcPts val="0"/>
              </a:spcAft>
              <a:buSzPts val="1700"/>
              <a:buNone/>
              <a:defRPr sz="1700"/>
            </a:lvl2pPr>
            <a:lvl3pPr lvl="2" algn="ctr" rtl="0">
              <a:spcBef>
                <a:spcPts val="0"/>
              </a:spcBef>
              <a:spcAft>
                <a:spcPts val="0"/>
              </a:spcAft>
              <a:buSzPts val="1700"/>
              <a:buNone/>
              <a:defRPr sz="1700"/>
            </a:lvl3pPr>
            <a:lvl4pPr lvl="3" algn="ctr" rtl="0">
              <a:spcBef>
                <a:spcPts val="0"/>
              </a:spcBef>
              <a:spcAft>
                <a:spcPts val="0"/>
              </a:spcAft>
              <a:buSzPts val="1700"/>
              <a:buNone/>
              <a:defRPr sz="1700"/>
            </a:lvl4pPr>
            <a:lvl5pPr lvl="4" algn="ctr" rtl="0">
              <a:spcBef>
                <a:spcPts val="0"/>
              </a:spcBef>
              <a:spcAft>
                <a:spcPts val="0"/>
              </a:spcAft>
              <a:buSzPts val="1700"/>
              <a:buNone/>
              <a:defRPr sz="1700"/>
            </a:lvl5pPr>
            <a:lvl6pPr lvl="5" algn="ctr" rtl="0">
              <a:spcBef>
                <a:spcPts val="0"/>
              </a:spcBef>
              <a:spcAft>
                <a:spcPts val="0"/>
              </a:spcAft>
              <a:buSzPts val="1700"/>
              <a:buNone/>
              <a:defRPr sz="1700"/>
            </a:lvl6pPr>
            <a:lvl7pPr lvl="6" algn="ctr" rtl="0">
              <a:spcBef>
                <a:spcPts val="0"/>
              </a:spcBef>
              <a:spcAft>
                <a:spcPts val="0"/>
              </a:spcAft>
              <a:buSzPts val="1700"/>
              <a:buNone/>
              <a:defRPr sz="1700"/>
            </a:lvl7pPr>
            <a:lvl8pPr lvl="7" algn="ctr" rtl="0">
              <a:spcBef>
                <a:spcPts val="0"/>
              </a:spcBef>
              <a:spcAft>
                <a:spcPts val="0"/>
              </a:spcAft>
              <a:buSzPts val="1700"/>
              <a:buNone/>
              <a:defRPr sz="1700"/>
            </a:lvl8pPr>
            <a:lvl9pPr lvl="8" algn="ctr" rtl="0">
              <a:spcBef>
                <a:spcPts val="0"/>
              </a:spcBef>
              <a:spcAft>
                <a:spcPts val="0"/>
              </a:spcAft>
              <a:buSzPts val="1700"/>
              <a:buNone/>
              <a:defRPr sz="1700"/>
            </a:lvl9pPr>
          </a:lstStyle>
          <a:p>
            <a:endParaRPr/>
          </a:p>
        </p:txBody>
      </p:sp>
      <p:sp>
        <p:nvSpPr>
          <p:cNvPr id="150" name="Google Shape;150;p13"/>
          <p:cNvSpPr txBox="1">
            <a:spLocks noGrp="1"/>
          </p:cNvSpPr>
          <p:nvPr>
            <p:ph type="subTitle" idx="13"/>
          </p:nvPr>
        </p:nvSpPr>
        <p:spPr>
          <a:xfrm>
            <a:off x="5049003" y="3817191"/>
            <a:ext cx="23304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51" name="Google Shape;151;p13"/>
          <p:cNvSpPr txBox="1">
            <a:spLocks noGrp="1"/>
          </p:cNvSpPr>
          <p:nvPr>
            <p:ph type="title" idx="14" hasCustomPrompt="1"/>
          </p:nvPr>
        </p:nvSpPr>
        <p:spPr>
          <a:xfrm>
            <a:off x="5049003" y="2963710"/>
            <a:ext cx="2330400" cy="55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
        <p:nvSpPr>
          <p:cNvPr id="152" name="Google Shape;152;p13"/>
          <p:cNvSpPr txBox="1">
            <a:spLocks noGrp="1"/>
          </p:cNvSpPr>
          <p:nvPr>
            <p:ph type="ctrTitle" idx="15"/>
          </p:nvPr>
        </p:nvSpPr>
        <p:spPr>
          <a:xfrm>
            <a:off x="877650" y="811129"/>
            <a:ext cx="7388700" cy="6363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700"/>
              <a:buNone/>
              <a:defRPr sz="2700"/>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153" name="Google Shape;153;p13"/>
          <p:cNvSpPr/>
          <p:nvPr/>
        </p:nvSpPr>
        <p:spPr>
          <a:xfrm>
            <a:off x="7982776" y="4451700"/>
            <a:ext cx="71174" cy="55275"/>
          </a:xfrm>
          <a:custGeom>
            <a:avLst/>
            <a:gdLst/>
            <a:ahLst/>
            <a:cxnLst/>
            <a:rect l="l" t="t" r="r" b="b"/>
            <a:pathLst>
              <a:path w="1737" h="1349" extrusionOk="0">
                <a:moveTo>
                  <a:pt x="869" y="0"/>
                </a:moveTo>
                <a:cubicBezTo>
                  <a:pt x="1" y="14"/>
                  <a:pt x="1" y="1349"/>
                  <a:pt x="869" y="1349"/>
                </a:cubicBezTo>
                <a:cubicBezTo>
                  <a:pt x="1736" y="1349"/>
                  <a:pt x="1736" y="0"/>
                  <a:pt x="869" y="0"/>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7943098" y="1364725"/>
            <a:ext cx="150524" cy="116901"/>
          </a:xfrm>
          <a:custGeom>
            <a:avLst/>
            <a:gdLst/>
            <a:ahLst/>
            <a:cxnLst/>
            <a:rect l="l" t="t" r="r" b="b"/>
            <a:pathLst>
              <a:path w="1737" h="1349" extrusionOk="0">
                <a:moveTo>
                  <a:pt x="869" y="0"/>
                </a:moveTo>
                <a:cubicBezTo>
                  <a:pt x="1" y="14"/>
                  <a:pt x="1" y="1349"/>
                  <a:pt x="869" y="1349"/>
                </a:cubicBezTo>
                <a:cubicBezTo>
                  <a:pt x="1736" y="1349"/>
                  <a:pt x="1736" y="0"/>
                  <a:pt x="869" y="0"/>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1290726" y="814575"/>
            <a:ext cx="71174" cy="55275"/>
          </a:xfrm>
          <a:custGeom>
            <a:avLst/>
            <a:gdLst/>
            <a:ahLst/>
            <a:cxnLst/>
            <a:rect l="l" t="t" r="r" b="b"/>
            <a:pathLst>
              <a:path w="1737" h="1349" extrusionOk="0">
                <a:moveTo>
                  <a:pt x="869" y="0"/>
                </a:moveTo>
                <a:cubicBezTo>
                  <a:pt x="1" y="14"/>
                  <a:pt x="1" y="1349"/>
                  <a:pt x="869" y="1349"/>
                </a:cubicBezTo>
                <a:cubicBezTo>
                  <a:pt x="1736" y="1349"/>
                  <a:pt x="1736" y="0"/>
                  <a:pt x="869" y="0"/>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676253" y="2639925"/>
            <a:ext cx="150528" cy="116901"/>
          </a:xfrm>
          <a:custGeom>
            <a:avLst/>
            <a:gdLst/>
            <a:ahLst/>
            <a:cxnLst/>
            <a:rect l="l" t="t" r="r" b="b"/>
            <a:pathLst>
              <a:path w="1737" h="1349" extrusionOk="0">
                <a:moveTo>
                  <a:pt x="869" y="0"/>
                </a:moveTo>
                <a:cubicBezTo>
                  <a:pt x="1" y="14"/>
                  <a:pt x="1" y="1349"/>
                  <a:pt x="869" y="1349"/>
                </a:cubicBezTo>
                <a:cubicBezTo>
                  <a:pt x="1736" y="1349"/>
                  <a:pt x="1736" y="0"/>
                  <a:pt x="869" y="0"/>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8758380" y="3004514"/>
            <a:ext cx="87818" cy="93684"/>
          </a:xfrm>
          <a:custGeom>
            <a:avLst/>
            <a:gdLst/>
            <a:ahLst/>
            <a:cxnLst/>
            <a:rect l="l" t="t" r="r" b="b"/>
            <a:pathLst>
              <a:path w="1003" h="1070" extrusionOk="0">
                <a:moveTo>
                  <a:pt x="495" y="1"/>
                </a:moveTo>
                <a:cubicBezTo>
                  <a:pt x="428" y="1"/>
                  <a:pt x="375" y="174"/>
                  <a:pt x="361" y="401"/>
                </a:cubicBezTo>
                <a:cubicBezTo>
                  <a:pt x="148" y="428"/>
                  <a:pt x="1" y="468"/>
                  <a:pt x="1" y="535"/>
                </a:cubicBezTo>
                <a:cubicBezTo>
                  <a:pt x="1" y="602"/>
                  <a:pt x="148" y="655"/>
                  <a:pt x="361" y="669"/>
                </a:cubicBezTo>
                <a:cubicBezTo>
                  <a:pt x="375" y="909"/>
                  <a:pt x="428" y="1069"/>
                  <a:pt x="495" y="1069"/>
                </a:cubicBezTo>
                <a:cubicBezTo>
                  <a:pt x="562" y="1069"/>
                  <a:pt x="615" y="909"/>
                  <a:pt x="628" y="669"/>
                </a:cubicBezTo>
                <a:cubicBezTo>
                  <a:pt x="855" y="655"/>
                  <a:pt x="1002" y="602"/>
                  <a:pt x="1002" y="535"/>
                </a:cubicBezTo>
                <a:cubicBezTo>
                  <a:pt x="1002" y="468"/>
                  <a:pt x="842" y="415"/>
                  <a:pt x="628" y="401"/>
                </a:cubicBezTo>
                <a:cubicBezTo>
                  <a:pt x="615" y="174"/>
                  <a:pt x="562" y="1"/>
                  <a:pt x="495" y="1"/>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989846" y="4320502"/>
            <a:ext cx="265950" cy="284374"/>
          </a:xfrm>
          <a:custGeom>
            <a:avLst/>
            <a:gdLst/>
            <a:ahLst/>
            <a:cxnLst/>
            <a:rect l="l" t="t" r="r" b="b"/>
            <a:pathLst>
              <a:path w="1937" h="2071" extrusionOk="0">
                <a:moveTo>
                  <a:pt x="962" y="1"/>
                </a:moveTo>
                <a:cubicBezTo>
                  <a:pt x="829" y="1"/>
                  <a:pt x="735" y="334"/>
                  <a:pt x="695" y="775"/>
                </a:cubicBezTo>
                <a:cubicBezTo>
                  <a:pt x="294" y="802"/>
                  <a:pt x="1" y="909"/>
                  <a:pt x="1" y="1042"/>
                </a:cubicBezTo>
                <a:cubicBezTo>
                  <a:pt x="1" y="1176"/>
                  <a:pt x="294" y="1269"/>
                  <a:pt x="695" y="1309"/>
                </a:cubicBezTo>
                <a:cubicBezTo>
                  <a:pt x="735" y="1736"/>
                  <a:pt x="829" y="2070"/>
                  <a:pt x="962" y="2070"/>
                </a:cubicBezTo>
                <a:cubicBezTo>
                  <a:pt x="1096" y="2070"/>
                  <a:pt x="1202" y="1736"/>
                  <a:pt x="1229" y="1309"/>
                </a:cubicBezTo>
                <a:cubicBezTo>
                  <a:pt x="1630" y="1269"/>
                  <a:pt x="1937" y="1162"/>
                  <a:pt x="1937" y="1042"/>
                </a:cubicBezTo>
                <a:cubicBezTo>
                  <a:pt x="1937" y="909"/>
                  <a:pt x="1630" y="802"/>
                  <a:pt x="1229" y="775"/>
                </a:cubicBezTo>
                <a:cubicBezTo>
                  <a:pt x="1202" y="334"/>
                  <a:pt x="1096" y="1"/>
                  <a:pt x="962" y="1"/>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push dir="u"/>
    <p:sndAc>
      <p:stSnd>
        <p:snd r:embed="rId1" name="arrow.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1">
  <p:cSld name="CUSTOM_33">
    <p:spTree>
      <p:nvGrpSpPr>
        <p:cNvPr id="1" name="Shape 159"/>
        <p:cNvGrpSpPr/>
        <p:nvPr/>
      </p:nvGrpSpPr>
      <p:grpSpPr>
        <a:xfrm>
          <a:off x="0" y="0"/>
          <a:ext cx="0" cy="0"/>
          <a:chOff x="0" y="0"/>
          <a:chExt cx="0" cy="0"/>
        </a:xfrm>
      </p:grpSpPr>
      <p:sp>
        <p:nvSpPr>
          <p:cNvPr id="160" name="Google Shape;160;p14"/>
          <p:cNvSpPr txBox="1">
            <a:spLocks noGrp="1"/>
          </p:cNvSpPr>
          <p:nvPr>
            <p:ph type="title"/>
          </p:nvPr>
        </p:nvSpPr>
        <p:spPr>
          <a:xfrm>
            <a:off x="1458859" y="2064300"/>
            <a:ext cx="2772600" cy="1014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61" name="Google Shape;161;p14"/>
          <p:cNvSpPr txBox="1">
            <a:spLocks noGrp="1"/>
          </p:cNvSpPr>
          <p:nvPr>
            <p:ph type="body" idx="1"/>
          </p:nvPr>
        </p:nvSpPr>
        <p:spPr>
          <a:xfrm>
            <a:off x="4441050" y="850643"/>
            <a:ext cx="3549600" cy="34164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sz="1400"/>
            </a:lvl2pPr>
            <a:lvl3pPr marL="1371600" lvl="2" indent="-317500" rtl="0">
              <a:spcBef>
                <a:spcPts val="1600"/>
              </a:spcBef>
              <a:spcAft>
                <a:spcPts val="0"/>
              </a:spcAft>
              <a:buSzPts val="1400"/>
              <a:buChar char="■"/>
              <a:defRPr sz="1400"/>
            </a:lvl3pPr>
            <a:lvl4pPr marL="1828800" lvl="3" indent="-317500" rtl="0">
              <a:spcBef>
                <a:spcPts val="1600"/>
              </a:spcBef>
              <a:spcAft>
                <a:spcPts val="0"/>
              </a:spcAft>
              <a:buSzPts val="1400"/>
              <a:buChar char="●"/>
              <a:defRPr sz="1400"/>
            </a:lvl4pPr>
            <a:lvl5pPr marL="2286000" lvl="4" indent="-317500" rtl="0">
              <a:spcBef>
                <a:spcPts val="1600"/>
              </a:spcBef>
              <a:spcAft>
                <a:spcPts val="0"/>
              </a:spcAft>
              <a:buSzPts val="1400"/>
              <a:buChar char="○"/>
              <a:defRPr sz="1400"/>
            </a:lvl5pPr>
            <a:lvl6pPr marL="2743200" lvl="5" indent="-317500" rtl="0">
              <a:spcBef>
                <a:spcPts val="1600"/>
              </a:spcBef>
              <a:spcAft>
                <a:spcPts val="0"/>
              </a:spcAft>
              <a:buSzPts val="1400"/>
              <a:buChar char="■"/>
              <a:defRPr sz="1400"/>
            </a:lvl6pPr>
            <a:lvl7pPr marL="3200400" lvl="6" indent="-317500" rtl="0">
              <a:spcBef>
                <a:spcPts val="1600"/>
              </a:spcBef>
              <a:spcAft>
                <a:spcPts val="0"/>
              </a:spcAft>
              <a:buSzPts val="1400"/>
              <a:buChar char="●"/>
              <a:defRPr sz="1400"/>
            </a:lvl7pPr>
            <a:lvl8pPr marL="3657600" lvl="7" indent="-317500" rtl="0">
              <a:spcBef>
                <a:spcPts val="1600"/>
              </a:spcBef>
              <a:spcAft>
                <a:spcPts val="0"/>
              </a:spcAft>
              <a:buSzPts val="1400"/>
              <a:buChar char="○"/>
              <a:defRPr sz="1400"/>
            </a:lvl8pPr>
            <a:lvl9pPr marL="4114800" lvl="8" indent="-317500" rtl="0">
              <a:spcBef>
                <a:spcPts val="1600"/>
              </a:spcBef>
              <a:spcAft>
                <a:spcPts val="1600"/>
              </a:spcAft>
              <a:buSzPts val="1400"/>
              <a:buChar char="■"/>
              <a:defRPr sz="1400"/>
            </a:lvl9pPr>
          </a:lstStyle>
          <a:p>
            <a:endParaRPr/>
          </a:p>
        </p:txBody>
      </p:sp>
      <p:sp>
        <p:nvSpPr>
          <p:cNvPr id="162" name="Google Shape;162;p14"/>
          <p:cNvSpPr/>
          <p:nvPr/>
        </p:nvSpPr>
        <p:spPr>
          <a:xfrm>
            <a:off x="3201592" y="3884275"/>
            <a:ext cx="226344" cy="175775"/>
          </a:xfrm>
          <a:custGeom>
            <a:avLst/>
            <a:gdLst/>
            <a:ahLst/>
            <a:cxnLst/>
            <a:rect l="l" t="t" r="r" b="b"/>
            <a:pathLst>
              <a:path w="1737" h="1349" extrusionOk="0">
                <a:moveTo>
                  <a:pt x="869" y="0"/>
                </a:moveTo>
                <a:cubicBezTo>
                  <a:pt x="1" y="14"/>
                  <a:pt x="1" y="1349"/>
                  <a:pt x="869" y="1349"/>
                </a:cubicBezTo>
                <a:cubicBezTo>
                  <a:pt x="1736" y="1349"/>
                  <a:pt x="1736" y="0"/>
                  <a:pt x="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4"/>
          <p:cNvSpPr/>
          <p:nvPr/>
        </p:nvSpPr>
        <p:spPr>
          <a:xfrm>
            <a:off x="2117301" y="1371112"/>
            <a:ext cx="71174" cy="55275"/>
          </a:xfrm>
          <a:custGeom>
            <a:avLst/>
            <a:gdLst/>
            <a:ahLst/>
            <a:cxnLst/>
            <a:rect l="l" t="t" r="r" b="b"/>
            <a:pathLst>
              <a:path w="1737" h="1349" extrusionOk="0">
                <a:moveTo>
                  <a:pt x="869" y="0"/>
                </a:moveTo>
                <a:cubicBezTo>
                  <a:pt x="1" y="14"/>
                  <a:pt x="1" y="1349"/>
                  <a:pt x="869" y="1349"/>
                </a:cubicBezTo>
                <a:cubicBezTo>
                  <a:pt x="1736" y="1349"/>
                  <a:pt x="1736" y="0"/>
                  <a:pt x="869" y="0"/>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4"/>
          <p:cNvSpPr/>
          <p:nvPr/>
        </p:nvSpPr>
        <p:spPr>
          <a:xfrm>
            <a:off x="1458848" y="3767375"/>
            <a:ext cx="150524" cy="116901"/>
          </a:xfrm>
          <a:custGeom>
            <a:avLst/>
            <a:gdLst/>
            <a:ahLst/>
            <a:cxnLst/>
            <a:rect l="l" t="t" r="r" b="b"/>
            <a:pathLst>
              <a:path w="1737" h="1349" extrusionOk="0">
                <a:moveTo>
                  <a:pt x="869" y="0"/>
                </a:moveTo>
                <a:cubicBezTo>
                  <a:pt x="1" y="14"/>
                  <a:pt x="1" y="1349"/>
                  <a:pt x="869" y="1349"/>
                </a:cubicBezTo>
                <a:cubicBezTo>
                  <a:pt x="1736" y="1349"/>
                  <a:pt x="1736" y="0"/>
                  <a:pt x="869" y="0"/>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4"/>
          <p:cNvSpPr/>
          <p:nvPr/>
        </p:nvSpPr>
        <p:spPr>
          <a:xfrm>
            <a:off x="3239511" y="1254200"/>
            <a:ext cx="150524" cy="116901"/>
          </a:xfrm>
          <a:custGeom>
            <a:avLst/>
            <a:gdLst/>
            <a:ahLst/>
            <a:cxnLst/>
            <a:rect l="l" t="t" r="r" b="b"/>
            <a:pathLst>
              <a:path w="1737" h="1349" extrusionOk="0">
                <a:moveTo>
                  <a:pt x="869" y="0"/>
                </a:moveTo>
                <a:cubicBezTo>
                  <a:pt x="1" y="14"/>
                  <a:pt x="1" y="1349"/>
                  <a:pt x="869" y="1349"/>
                </a:cubicBezTo>
                <a:cubicBezTo>
                  <a:pt x="1736" y="1349"/>
                  <a:pt x="1736" y="0"/>
                  <a:pt x="869" y="0"/>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4"/>
          <p:cNvSpPr/>
          <p:nvPr/>
        </p:nvSpPr>
        <p:spPr>
          <a:xfrm>
            <a:off x="864311" y="1676135"/>
            <a:ext cx="230275" cy="246200"/>
          </a:xfrm>
          <a:custGeom>
            <a:avLst/>
            <a:gdLst/>
            <a:ahLst/>
            <a:cxnLst/>
            <a:rect l="l" t="t" r="r" b="b"/>
            <a:pathLst>
              <a:path w="1937" h="2071" extrusionOk="0">
                <a:moveTo>
                  <a:pt x="962" y="1"/>
                </a:moveTo>
                <a:cubicBezTo>
                  <a:pt x="829" y="1"/>
                  <a:pt x="735" y="334"/>
                  <a:pt x="695" y="775"/>
                </a:cubicBezTo>
                <a:cubicBezTo>
                  <a:pt x="294" y="802"/>
                  <a:pt x="1" y="909"/>
                  <a:pt x="1" y="1042"/>
                </a:cubicBezTo>
                <a:cubicBezTo>
                  <a:pt x="1" y="1176"/>
                  <a:pt x="294" y="1269"/>
                  <a:pt x="695" y="1309"/>
                </a:cubicBezTo>
                <a:cubicBezTo>
                  <a:pt x="735" y="1736"/>
                  <a:pt x="829" y="2070"/>
                  <a:pt x="962" y="2070"/>
                </a:cubicBezTo>
                <a:cubicBezTo>
                  <a:pt x="1096" y="2070"/>
                  <a:pt x="1202" y="1736"/>
                  <a:pt x="1229" y="1309"/>
                </a:cubicBezTo>
                <a:cubicBezTo>
                  <a:pt x="1630" y="1269"/>
                  <a:pt x="1937" y="1162"/>
                  <a:pt x="1937" y="1042"/>
                </a:cubicBezTo>
                <a:cubicBezTo>
                  <a:pt x="1937" y="909"/>
                  <a:pt x="1630" y="802"/>
                  <a:pt x="1229" y="775"/>
                </a:cubicBezTo>
                <a:cubicBezTo>
                  <a:pt x="1202" y="334"/>
                  <a:pt x="1096" y="1"/>
                  <a:pt x="962" y="1"/>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4"/>
          <p:cNvSpPr/>
          <p:nvPr/>
        </p:nvSpPr>
        <p:spPr>
          <a:xfrm>
            <a:off x="2061340" y="830532"/>
            <a:ext cx="169682" cy="181326"/>
          </a:xfrm>
          <a:custGeom>
            <a:avLst/>
            <a:gdLst/>
            <a:ahLst/>
            <a:cxnLst/>
            <a:rect l="l" t="t" r="r" b="b"/>
            <a:pathLst>
              <a:path w="1938" h="2071" extrusionOk="0">
                <a:moveTo>
                  <a:pt x="976" y="1"/>
                </a:moveTo>
                <a:cubicBezTo>
                  <a:pt x="842" y="1"/>
                  <a:pt x="735" y="334"/>
                  <a:pt x="709" y="775"/>
                </a:cubicBezTo>
                <a:cubicBezTo>
                  <a:pt x="308" y="802"/>
                  <a:pt x="1" y="909"/>
                  <a:pt x="1" y="1042"/>
                </a:cubicBezTo>
                <a:cubicBezTo>
                  <a:pt x="1" y="1176"/>
                  <a:pt x="308" y="1269"/>
                  <a:pt x="709" y="1309"/>
                </a:cubicBezTo>
                <a:cubicBezTo>
                  <a:pt x="735" y="1736"/>
                  <a:pt x="842" y="2070"/>
                  <a:pt x="976" y="2070"/>
                </a:cubicBezTo>
                <a:cubicBezTo>
                  <a:pt x="1109" y="2070"/>
                  <a:pt x="1203" y="1736"/>
                  <a:pt x="1229" y="1309"/>
                </a:cubicBezTo>
                <a:cubicBezTo>
                  <a:pt x="1643" y="1269"/>
                  <a:pt x="1937" y="1176"/>
                  <a:pt x="1937" y="1042"/>
                </a:cubicBezTo>
                <a:cubicBezTo>
                  <a:pt x="1937" y="909"/>
                  <a:pt x="1643" y="802"/>
                  <a:pt x="1229" y="775"/>
                </a:cubicBezTo>
                <a:cubicBezTo>
                  <a:pt x="1203" y="334"/>
                  <a:pt x="1109" y="1"/>
                  <a:pt x="976" y="1"/>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4"/>
          <p:cNvSpPr/>
          <p:nvPr/>
        </p:nvSpPr>
        <p:spPr>
          <a:xfrm>
            <a:off x="3612280" y="2123014"/>
            <a:ext cx="87818" cy="93684"/>
          </a:xfrm>
          <a:custGeom>
            <a:avLst/>
            <a:gdLst/>
            <a:ahLst/>
            <a:cxnLst/>
            <a:rect l="l" t="t" r="r" b="b"/>
            <a:pathLst>
              <a:path w="1003" h="1070" extrusionOk="0">
                <a:moveTo>
                  <a:pt x="495" y="1"/>
                </a:moveTo>
                <a:cubicBezTo>
                  <a:pt x="428" y="1"/>
                  <a:pt x="375" y="174"/>
                  <a:pt x="361" y="401"/>
                </a:cubicBezTo>
                <a:cubicBezTo>
                  <a:pt x="148" y="428"/>
                  <a:pt x="1" y="468"/>
                  <a:pt x="1" y="535"/>
                </a:cubicBezTo>
                <a:cubicBezTo>
                  <a:pt x="1" y="602"/>
                  <a:pt x="148" y="655"/>
                  <a:pt x="361" y="669"/>
                </a:cubicBezTo>
                <a:cubicBezTo>
                  <a:pt x="375" y="909"/>
                  <a:pt x="428" y="1069"/>
                  <a:pt x="495" y="1069"/>
                </a:cubicBezTo>
                <a:cubicBezTo>
                  <a:pt x="562" y="1069"/>
                  <a:pt x="615" y="909"/>
                  <a:pt x="628" y="669"/>
                </a:cubicBezTo>
                <a:cubicBezTo>
                  <a:pt x="855" y="655"/>
                  <a:pt x="1002" y="602"/>
                  <a:pt x="1002" y="535"/>
                </a:cubicBezTo>
                <a:cubicBezTo>
                  <a:pt x="1002" y="468"/>
                  <a:pt x="842" y="415"/>
                  <a:pt x="628" y="401"/>
                </a:cubicBezTo>
                <a:cubicBezTo>
                  <a:pt x="615" y="174"/>
                  <a:pt x="562" y="1"/>
                  <a:pt x="495" y="1"/>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4"/>
          <p:cNvSpPr/>
          <p:nvPr/>
        </p:nvSpPr>
        <p:spPr>
          <a:xfrm>
            <a:off x="2231015" y="4060057"/>
            <a:ext cx="169682" cy="181326"/>
          </a:xfrm>
          <a:custGeom>
            <a:avLst/>
            <a:gdLst/>
            <a:ahLst/>
            <a:cxnLst/>
            <a:rect l="l" t="t" r="r" b="b"/>
            <a:pathLst>
              <a:path w="1938" h="2071" extrusionOk="0">
                <a:moveTo>
                  <a:pt x="976" y="1"/>
                </a:moveTo>
                <a:cubicBezTo>
                  <a:pt x="842" y="1"/>
                  <a:pt x="735" y="334"/>
                  <a:pt x="709" y="775"/>
                </a:cubicBezTo>
                <a:cubicBezTo>
                  <a:pt x="308" y="802"/>
                  <a:pt x="1" y="909"/>
                  <a:pt x="1" y="1042"/>
                </a:cubicBezTo>
                <a:cubicBezTo>
                  <a:pt x="1" y="1176"/>
                  <a:pt x="308" y="1269"/>
                  <a:pt x="709" y="1309"/>
                </a:cubicBezTo>
                <a:cubicBezTo>
                  <a:pt x="735" y="1736"/>
                  <a:pt x="842" y="2070"/>
                  <a:pt x="976" y="2070"/>
                </a:cubicBezTo>
                <a:cubicBezTo>
                  <a:pt x="1109" y="2070"/>
                  <a:pt x="1203" y="1736"/>
                  <a:pt x="1229" y="1309"/>
                </a:cubicBezTo>
                <a:cubicBezTo>
                  <a:pt x="1643" y="1269"/>
                  <a:pt x="1937" y="1176"/>
                  <a:pt x="1937" y="1042"/>
                </a:cubicBezTo>
                <a:cubicBezTo>
                  <a:pt x="1937" y="909"/>
                  <a:pt x="1643" y="802"/>
                  <a:pt x="1229" y="775"/>
                </a:cubicBezTo>
                <a:cubicBezTo>
                  <a:pt x="1203" y="334"/>
                  <a:pt x="1109" y="1"/>
                  <a:pt x="976" y="1"/>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4"/>
          <p:cNvSpPr/>
          <p:nvPr/>
        </p:nvSpPr>
        <p:spPr>
          <a:xfrm>
            <a:off x="408986" y="2631300"/>
            <a:ext cx="150524" cy="116901"/>
          </a:xfrm>
          <a:custGeom>
            <a:avLst/>
            <a:gdLst/>
            <a:ahLst/>
            <a:cxnLst/>
            <a:rect l="l" t="t" r="r" b="b"/>
            <a:pathLst>
              <a:path w="1737" h="1349" extrusionOk="0">
                <a:moveTo>
                  <a:pt x="869" y="0"/>
                </a:moveTo>
                <a:cubicBezTo>
                  <a:pt x="1" y="14"/>
                  <a:pt x="1" y="1349"/>
                  <a:pt x="869" y="1349"/>
                </a:cubicBezTo>
                <a:cubicBezTo>
                  <a:pt x="1736" y="1349"/>
                  <a:pt x="1736" y="0"/>
                  <a:pt x="869" y="0"/>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push dir="u"/>
    <p:sndAc>
      <p:stSnd>
        <p:snd r:embed="rId1" name="arrow.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1">
  <p:cSld name="CUSTOM_33_1">
    <p:spTree>
      <p:nvGrpSpPr>
        <p:cNvPr id="1" name="Shape 171"/>
        <p:cNvGrpSpPr/>
        <p:nvPr/>
      </p:nvGrpSpPr>
      <p:grpSpPr>
        <a:xfrm>
          <a:off x="0" y="0"/>
          <a:ext cx="0" cy="0"/>
          <a:chOff x="0" y="0"/>
          <a:chExt cx="0" cy="0"/>
        </a:xfrm>
      </p:grpSpPr>
      <p:sp>
        <p:nvSpPr>
          <p:cNvPr id="172" name="Google Shape;172;p15"/>
          <p:cNvSpPr txBox="1">
            <a:spLocks noGrp="1"/>
          </p:cNvSpPr>
          <p:nvPr>
            <p:ph type="title"/>
          </p:nvPr>
        </p:nvSpPr>
        <p:spPr>
          <a:xfrm>
            <a:off x="1382659" y="2064300"/>
            <a:ext cx="2772600" cy="1014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9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73" name="Google Shape;173;p15"/>
          <p:cNvSpPr txBox="1">
            <a:spLocks noGrp="1"/>
          </p:cNvSpPr>
          <p:nvPr>
            <p:ph type="body" idx="1"/>
          </p:nvPr>
        </p:nvSpPr>
        <p:spPr>
          <a:xfrm>
            <a:off x="4974450" y="1735263"/>
            <a:ext cx="3364800" cy="9831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Char char="●"/>
              <a:defRPr sz="1400"/>
            </a:lvl1pPr>
            <a:lvl2pPr marL="914400" lvl="1" indent="-330200" rtl="0">
              <a:spcBef>
                <a:spcPts val="0"/>
              </a:spcBef>
              <a:spcAft>
                <a:spcPts val="0"/>
              </a:spcAft>
              <a:buSzPts val="1600"/>
              <a:buChar char="○"/>
              <a:defRPr sz="1600"/>
            </a:lvl2pPr>
            <a:lvl3pPr marL="1371600" lvl="2" indent="-330200" rtl="0">
              <a:spcBef>
                <a:spcPts val="1600"/>
              </a:spcBef>
              <a:spcAft>
                <a:spcPts val="0"/>
              </a:spcAft>
              <a:buSzPts val="1600"/>
              <a:buChar char="■"/>
              <a:defRPr sz="1600"/>
            </a:lvl3pPr>
            <a:lvl4pPr marL="1828800" lvl="3" indent="-330200" rtl="0">
              <a:spcBef>
                <a:spcPts val="1600"/>
              </a:spcBef>
              <a:spcAft>
                <a:spcPts val="0"/>
              </a:spcAft>
              <a:buSzPts val="1600"/>
              <a:buChar char="●"/>
              <a:defRPr sz="1600"/>
            </a:lvl4pPr>
            <a:lvl5pPr marL="2286000" lvl="4" indent="-330200" rtl="0">
              <a:spcBef>
                <a:spcPts val="1600"/>
              </a:spcBef>
              <a:spcAft>
                <a:spcPts val="0"/>
              </a:spcAft>
              <a:buSzPts val="1600"/>
              <a:buChar char="○"/>
              <a:defRPr sz="1600"/>
            </a:lvl5pPr>
            <a:lvl6pPr marL="2743200" lvl="5" indent="-330200" rtl="0">
              <a:spcBef>
                <a:spcPts val="1600"/>
              </a:spcBef>
              <a:spcAft>
                <a:spcPts val="0"/>
              </a:spcAft>
              <a:buSzPts val="1600"/>
              <a:buChar char="■"/>
              <a:defRPr sz="1600"/>
            </a:lvl6pPr>
            <a:lvl7pPr marL="3200400" lvl="6" indent="-330200" rtl="0">
              <a:spcBef>
                <a:spcPts val="1600"/>
              </a:spcBef>
              <a:spcAft>
                <a:spcPts val="0"/>
              </a:spcAft>
              <a:buSzPts val="1600"/>
              <a:buChar char="●"/>
              <a:defRPr sz="1600"/>
            </a:lvl7pPr>
            <a:lvl8pPr marL="3657600" lvl="7" indent="-330200" rtl="0">
              <a:spcBef>
                <a:spcPts val="1600"/>
              </a:spcBef>
              <a:spcAft>
                <a:spcPts val="0"/>
              </a:spcAft>
              <a:buSzPts val="1600"/>
              <a:buChar char="○"/>
              <a:defRPr sz="1600"/>
            </a:lvl8pPr>
            <a:lvl9pPr marL="4114800" lvl="8" indent="-330200" rtl="0">
              <a:spcBef>
                <a:spcPts val="1600"/>
              </a:spcBef>
              <a:spcAft>
                <a:spcPts val="1600"/>
              </a:spcAft>
              <a:buSzPts val="1600"/>
              <a:buChar char="■"/>
              <a:defRPr sz="1600"/>
            </a:lvl9pPr>
          </a:lstStyle>
          <a:p>
            <a:endParaRPr/>
          </a:p>
        </p:txBody>
      </p:sp>
      <p:sp>
        <p:nvSpPr>
          <p:cNvPr id="174" name="Google Shape;174;p15"/>
          <p:cNvSpPr txBox="1">
            <a:spLocks noGrp="1"/>
          </p:cNvSpPr>
          <p:nvPr>
            <p:ph type="body" idx="2"/>
          </p:nvPr>
        </p:nvSpPr>
        <p:spPr>
          <a:xfrm>
            <a:off x="4974450" y="3000488"/>
            <a:ext cx="3364800" cy="9831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SzPts val="1600"/>
              <a:buChar char="●"/>
              <a:defRPr sz="1400"/>
            </a:lvl1pPr>
            <a:lvl2pPr marL="914400" lvl="1" indent="-330200" rtl="0">
              <a:spcBef>
                <a:spcPts val="1600"/>
              </a:spcBef>
              <a:spcAft>
                <a:spcPts val="0"/>
              </a:spcAft>
              <a:buSzPts val="1600"/>
              <a:buChar char="○"/>
              <a:defRPr sz="1600"/>
            </a:lvl2pPr>
            <a:lvl3pPr marL="1371600" lvl="2" indent="-330200" rtl="0">
              <a:spcBef>
                <a:spcPts val="1600"/>
              </a:spcBef>
              <a:spcAft>
                <a:spcPts val="0"/>
              </a:spcAft>
              <a:buSzPts val="1600"/>
              <a:buChar char="■"/>
              <a:defRPr sz="1600"/>
            </a:lvl3pPr>
            <a:lvl4pPr marL="1828800" lvl="3" indent="-330200" rtl="0">
              <a:spcBef>
                <a:spcPts val="1600"/>
              </a:spcBef>
              <a:spcAft>
                <a:spcPts val="0"/>
              </a:spcAft>
              <a:buSzPts val="1600"/>
              <a:buChar char="●"/>
              <a:defRPr sz="1600"/>
            </a:lvl4pPr>
            <a:lvl5pPr marL="2286000" lvl="4" indent="-330200" rtl="0">
              <a:spcBef>
                <a:spcPts val="1600"/>
              </a:spcBef>
              <a:spcAft>
                <a:spcPts val="0"/>
              </a:spcAft>
              <a:buSzPts val="1600"/>
              <a:buChar char="○"/>
              <a:defRPr sz="1600"/>
            </a:lvl5pPr>
            <a:lvl6pPr marL="2743200" lvl="5" indent="-330200" rtl="0">
              <a:spcBef>
                <a:spcPts val="1600"/>
              </a:spcBef>
              <a:spcAft>
                <a:spcPts val="0"/>
              </a:spcAft>
              <a:buSzPts val="1600"/>
              <a:buChar char="■"/>
              <a:defRPr sz="1600"/>
            </a:lvl6pPr>
            <a:lvl7pPr marL="3200400" lvl="6" indent="-330200" rtl="0">
              <a:spcBef>
                <a:spcPts val="1600"/>
              </a:spcBef>
              <a:spcAft>
                <a:spcPts val="0"/>
              </a:spcAft>
              <a:buSzPts val="1600"/>
              <a:buChar char="●"/>
              <a:defRPr sz="1600"/>
            </a:lvl7pPr>
            <a:lvl8pPr marL="3657600" lvl="7" indent="-330200" rtl="0">
              <a:spcBef>
                <a:spcPts val="1600"/>
              </a:spcBef>
              <a:spcAft>
                <a:spcPts val="0"/>
              </a:spcAft>
              <a:buSzPts val="1600"/>
              <a:buChar char="○"/>
              <a:defRPr sz="1600"/>
            </a:lvl8pPr>
            <a:lvl9pPr marL="4114800" lvl="8" indent="-330200" rtl="0">
              <a:spcBef>
                <a:spcPts val="1600"/>
              </a:spcBef>
              <a:spcAft>
                <a:spcPts val="1600"/>
              </a:spcAft>
              <a:buSzPts val="1600"/>
              <a:buChar char="■"/>
              <a:defRPr sz="1600"/>
            </a:lvl9pPr>
          </a:lstStyle>
          <a:p>
            <a:endParaRPr/>
          </a:p>
        </p:txBody>
      </p:sp>
      <p:sp>
        <p:nvSpPr>
          <p:cNvPr id="175" name="Google Shape;175;p15"/>
          <p:cNvSpPr txBox="1">
            <a:spLocks noGrp="1"/>
          </p:cNvSpPr>
          <p:nvPr>
            <p:ph type="title" idx="3"/>
          </p:nvPr>
        </p:nvSpPr>
        <p:spPr>
          <a:xfrm>
            <a:off x="4974450" y="2581176"/>
            <a:ext cx="2330400" cy="555600"/>
          </a:xfrm>
          <a:prstGeom prst="rect">
            <a:avLst/>
          </a:prstGeom>
        </p:spPr>
        <p:txBody>
          <a:bodyPr spcFirstLastPara="1" wrap="square" lIns="91425" tIns="91425" rIns="91425" bIns="91425" anchor="b" anchorCtr="0">
            <a:noAutofit/>
          </a:bodyPr>
          <a:lstStyle>
            <a:lvl1pPr lvl="0" rtl="0">
              <a:spcBef>
                <a:spcPts val="0"/>
              </a:spcBef>
              <a:spcAft>
                <a:spcPts val="0"/>
              </a:spcAft>
              <a:buSzPts val="1700"/>
              <a:buNone/>
              <a:defRPr sz="1700"/>
            </a:lvl1pPr>
            <a:lvl2pPr lvl="1" rtl="0">
              <a:spcBef>
                <a:spcPts val="0"/>
              </a:spcBef>
              <a:spcAft>
                <a:spcPts val="0"/>
              </a:spcAft>
              <a:buSzPts val="1700"/>
              <a:buFont typeface="Raleway"/>
              <a:buNone/>
              <a:defRPr sz="1700">
                <a:latin typeface="Raleway"/>
                <a:ea typeface="Raleway"/>
                <a:cs typeface="Raleway"/>
                <a:sym typeface="Raleway"/>
              </a:defRPr>
            </a:lvl2pPr>
            <a:lvl3pPr lvl="2" rtl="0">
              <a:spcBef>
                <a:spcPts val="0"/>
              </a:spcBef>
              <a:spcAft>
                <a:spcPts val="0"/>
              </a:spcAft>
              <a:buSzPts val="1700"/>
              <a:buFont typeface="Raleway"/>
              <a:buNone/>
              <a:defRPr sz="1700">
                <a:latin typeface="Raleway"/>
                <a:ea typeface="Raleway"/>
                <a:cs typeface="Raleway"/>
                <a:sym typeface="Raleway"/>
              </a:defRPr>
            </a:lvl3pPr>
            <a:lvl4pPr lvl="3" rtl="0">
              <a:spcBef>
                <a:spcPts val="0"/>
              </a:spcBef>
              <a:spcAft>
                <a:spcPts val="0"/>
              </a:spcAft>
              <a:buSzPts val="1700"/>
              <a:buFont typeface="Raleway"/>
              <a:buNone/>
              <a:defRPr sz="1700">
                <a:latin typeface="Raleway"/>
                <a:ea typeface="Raleway"/>
                <a:cs typeface="Raleway"/>
                <a:sym typeface="Raleway"/>
              </a:defRPr>
            </a:lvl4pPr>
            <a:lvl5pPr lvl="4" rtl="0">
              <a:spcBef>
                <a:spcPts val="0"/>
              </a:spcBef>
              <a:spcAft>
                <a:spcPts val="0"/>
              </a:spcAft>
              <a:buSzPts val="1700"/>
              <a:buFont typeface="Raleway"/>
              <a:buNone/>
              <a:defRPr sz="1700">
                <a:latin typeface="Raleway"/>
                <a:ea typeface="Raleway"/>
                <a:cs typeface="Raleway"/>
                <a:sym typeface="Raleway"/>
              </a:defRPr>
            </a:lvl5pPr>
            <a:lvl6pPr lvl="5" rtl="0">
              <a:spcBef>
                <a:spcPts val="0"/>
              </a:spcBef>
              <a:spcAft>
                <a:spcPts val="0"/>
              </a:spcAft>
              <a:buSzPts val="1700"/>
              <a:buFont typeface="Raleway"/>
              <a:buNone/>
              <a:defRPr sz="1700">
                <a:latin typeface="Raleway"/>
                <a:ea typeface="Raleway"/>
                <a:cs typeface="Raleway"/>
                <a:sym typeface="Raleway"/>
              </a:defRPr>
            </a:lvl6pPr>
            <a:lvl7pPr lvl="6" rtl="0">
              <a:spcBef>
                <a:spcPts val="0"/>
              </a:spcBef>
              <a:spcAft>
                <a:spcPts val="0"/>
              </a:spcAft>
              <a:buSzPts val="1700"/>
              <a:buFont typeface="Raleway"/>
              <a:buNone/>
              <a:defRPr sz="1700">
                <a:latin typeface="Raleway"/>
                <a:ea typeface="Raleway"/>
                <a:cs typeface="Raleway"/>
                <a:sym typeface="Raleway"/>
              </a:defRPr>
            </a:lvl7pPr>
            <a:lvl8pPr lvl="7" rtl="0">
              <a:spcBef>
                <a:spcPts val="0"/>
              </a:spcBef>
              <a:spcAft>
                <a:spcPts val="0"/>
              </a:spcAft>
              <a:buSzPts val="1700"/>
              <a:buFont typeface="Raleway"/>
              <a:buNone/>
              <a:defRPr sz="1700">
                <a:latin typeface="Raleway"/>
                <a:ea typeface="Raleway"/>
                <a:cs typeface="Raleway"/>
                <a:sym typeface="Raleway"/>
              </a:defRPr>
            </a:lvl8pPr>
            <a:lvl9pPr lvl="8" rtl="0">
              <a:spcBef>
                <a:spcPts val="0"/>
              </a:spcBef>
              <a:spcAft>
                <a:spcPts val="0"/>
              </a:spcAft>
              <a:buSzPts val="1700"/>
              <a:buFont typeface="Raleway"/>
              <a:buNone/>
              <a:defRPr sz="1700">
                <a:latin typeface="Raleway"/>
                <a:ea typeface="Raleway"/>
                <a:cs typeface="Raleway"/>
                <a:sym typeface="Raleway"/>
              </a:defRPr>
            </a:lvl9pPr>
          </a:lstStyle>
          <a:p>
            <a:endParaRPr/>
          </a:p>
        </p:txBody>
      </p:sp>
      <p:sp>
        <p:nvSpPr>
          <p:cNvPr id="176" name="Google Shape;176;p15"/>
          <p:cNvSpPr txBox="1">
            <a:spLocks noGrp="1"/>
          </p:cNvSpPr>
          <p:nvPr>
            <p:ph type="title" idx="4"/>
          </p:nvPr>
        </p:nvSpPr>
        <p:spPr>
          <a:xfrm>
            <a:off x="4974450" y="1315951"/>
            <a:ext cx="2330400" cy="555600"/>
          </a:xfrm>
          <a:prstGeom prst="rect">
            <a:avLst/>
          </a:prstGeom>
        </p:spPr>
        <p:txBody>
          <a:bodyPr spcFirstLastPara="1" wrap="square" lIns="91425" tIns="91425" rIns="91425" bIns="91425" anchor="b" anchorCtr="0">
            <a:noAutofit/>
          </a:bodyPr>
          <a:lstStyle>
            <a:lvl1pPr lvl="0" rtl="0">
              <a:spcBef>
                <a:spcPts val="0"/>
              </a:spcBef>
              <a:spcAft>
                <a:spcPts val="0"/>
              </a:spcAft>
              <a:buSzPts val="1700"/>
              <a:buNone/>
              <a:defRPr sz="1700"/>
            </a:lvl1pPr>
            <a:lvl2pPr lvl="1" rtl="0">
              <a:spcBef>
                <a:spcPts val="0"/>
              </a:spcBef>
              <a:spcAft>
                <a:spcPts val="0"/>
              </a:spcAft>
              <a:buSzPts val="1700"/>
              <a:buFont typeface="Raleway"/>
              <a:buNone/>
              <a:defRPr sz="1700">
                <a:latin typeface="Raleway"/>
                <a:ea typeface="Raleway"/>
                <a:cs typeface="Raleway"/>
                <a:sym typeface="Raleway"/>
              </a:defRPr>
            </a:lvl2pPr>
            <a:lvl3pPr lvl="2" rtl="0">
              <a:spcBef>
                <a:spcPts val="0"/>
              </a:spcBef>
              <a:spcAft>
                <a:spcPts val="0"/>
              </a:spcAft>
              <a:buSzPts val="1700"/>
              <a:buFont typeface="Raleway"/>
              <a:buNone/>
              <a:defRPr sz="1700">
                <a:latin typeface="Raleway"/>
                <a:ea typeface="Raleway"/>
                <a:cs typeface="Raleway"/>
                <a:sym typeface="Raleway"/>
              </a:defRPr>
            </a:lvl3pPr>
            <a:lvl4pPr lvl="3" rtl="0">
              <a:spcBef>
                <a:spcPts val="0"/>
              </a:spcBef>
              <a:spcAft>
                <a:spcPts val="0"/>
              </a:spcAft>
              <a:buSzPts val="1700"/>
              <a:buFont typeface="Raleway"/>
              <a:buNone/>
              <a:defRPr sz="1700">
                <a:latin typeface="Raleway"/>
                <a:ea typeface="Raleway"/>
                <a:cs typeface="Raleway"/>
                <a:sym typeface="Raleway"/>
              </a:defRPr>
            </a:lvl4pPr>
            <a:lvl5pPr lvl="4" rtl="0">
              <a:spcBef>
                <a:spcPts val="0"/>
              </a:spcBef>
              <a:spcAft>
                <a:spcPts val="0"/>
              </a:spcAft>
              <a:buSzPts val="1700"/>
              <a:buFont typeface="Raleway"/>
              <a:buNone/>
              <a:defRPr sz="1700">
                <a:latin typeface="Raleway"/>
                <a:ea typeface="Raleway"/>
                <a:cs typeface="Raleway"/>
                <a:sym typeface="Raleway"/>
              </a:defRPr>
            </a:lvl5pPr>
            <a:lvl6pPr lvl="5" rtl="0">
              <a:spcBef>
                <a:spcPts val="0"/>
              </a:spcBef>
              <a:spcAft>
                <a:spcPts val="0"/>
              </a:spcAft>
              <a:buSzPts val="1700"/>
              <a:buFont typeface="Raleway"/>
              <a:buNone/>
              <a:defRPr sz="1700">
                <a:latin typeface="Raleway"/>
                <a:ea typeface="Raleway"/>
                <a:cs typeface="Raleway"/>
                <a:sym typeface="Raleway"/>
              </a:defRPr>
            </a:lvl6pPr>
            <a:lvl7pPr lvl="6" rtl="0">
              <a:spcBef>
                <a:spcPts val="0"/>
              </a:spcBef>
              <a:spcAft>
                <a:spcPts val="0"/>
              </a:spcAft>
              <a:buSzPts val="1700"/>
              <a:buFont typeface="Raleway"/>
              <a:buNone/>
              <a:defRPr sz="1700">
                <a:latin typeface="Raleway"/>
                <a:ea typeface="Raleway"/>
                <a:cs typeface="Raleway"/>
                <a:sym typeface="Raleway"/>
              </a:defRPr>
            </a:lvl7pPr>
            <a:lvl8pPr lvl="7" rtl="0">
              <a:spcBef>
                <a:spcPts val="0"/>
              </a:spcBef>
              <a:spcAft>
                <a:spcPts val="0"/>
              </a:spcAft>
              <a:buSzPts val="1700"/>
              <a:buFont typeface="Raleway"/>
              <a:buNone/>
              <a:defRPr sz="1700">
                <a:latin typeface="Raleway"/>
                <a:ea typeface="Raleway"/>
                <a:cs typeface="Raleway"/>
                <a:sym typeface="Raleway"/>
              </a:defRPr>
            </a:lvl8pPr>
            <a:lvl9pPr lvl="8" rtl="0">
              <a:spcBef>
                <a:spcPts val="0"/>
              </a:spcBef>
              <a:spcAft>
                <a:spcPts val="0"/>
              </a:spcAft>
              <a:buSzPts val="1700"/>
              <a:buFont typeface="Raleway"/>
              <a:buNone/>
              <a:defRPr sz="1700">
                <a:latin typeface="Raleway"/>
                <a:ea typeface="Raleway"/>
                <a:cs typeface="Raleway"/>
                <a:sym typeface="Raleway"/>
              </a:defRPr>
            </a:lvl9pPr>
          </a:lstStyle>
          <a:p>
            <a:endParaRPr/>
          </a:p>
        </p:txBody>
      </p:sp>
      <p:sp>
        <p:nvSpPr>
          <p:cNvPr id="177" name="Google Shape;177;p15"/>
          <p:cNvSpPr/>
          <p:nvPr/>
        </p:nvSpPr>
        <p:spPr>
          <a:xfrm>
            <a:off x="2947636" y="888435"/>
            <a:ext cx="230275" cy="246200"/>
          </a:xfrm>
          <a:custGeom>
            <a:avLst/>
            <a:gdLst/>
            <a:ahLst/>
            <a:cxnLst/>
            <a:rect l="l" t="t" r="r" b="b"/>
            <a:pathLst>
              <a:path w="1937" h="2071" extrusionOk="0">
                <a:moveTo>
                  <a:pt x="962" y="1"/>
                </a:moveTo>
                <a:cubicBezTo>
                  <a:pt x="829" y="1"/>
                  <a:pt x="735" y="334"/>
                  <a:pt x="695" y="775"/>
                </a:cubicBezTo>
                <a:cubicBezTo>
                  <a:pt x="294" y="802"/>
                  <a:pt x="1" y="909"/>
                  <a:pt x="1" y="1042"/>
                </a:cubicBezTo>
                <a:cubicBezTo>
                  <a:pt x="1" y="1176"/>
                  <a:pt x="294" y="1269"/>
                  <a:pt x="695" y="1309"/>
                </a:cubicBezTo>
                <a:cubicBezTo>
                  <a:pt x="735" y="1736"/>
                  <a:pt x="829" y="2070"/>
                  <a:pt x="962" y="2070"/>
                </a:cubicBezTo>
                <a:cubicBezTo>
                  <a:pt x="1096" y="2070"/>
                  <a:pt x="1202" y="1736"/>
                  <a:pt x="1229" y="1309"/>
                </a:cubicBezTo>
                <a:cubicBezTo>
                  <a:pt x="1630" y="1269"/>
                  <a:pt x="1937" y="1162"/>
                  <a:pt x="1937" y="1042"/>
                </a:cubicBezTo>
                <a:cubicBezTo>
                  <a:pt x="1937" y="909"/>
                  <a:pt x="1630" y="802"/>
                  <a:pt x="1229" y="775"/>
                </a:cubicBezTo>
                <a:cubicBezTo>
                  <a:pt x="1202" y="334"/>
                  <a:pt x="1096" y="1"/>
                  <a:pt x="962" y="1"/>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5"/>
          <p:cNvSpPr/>
          <p:nvPr/>
        </p:nvSpPr>
        <p:spPr>
          <a:xfrm>
            <a:off x="265790" y="1134632"/>
            <a:ext cx="169682" cy="181326"/>
          </a:xfrm>
          <a:custGeom>
            <a:avLst/>
            <a:gdLst/>
            <a:ahLst/>
            <a:cxnLst/>
            <a:rect l="l" t="t" r="r" b="b"/>
            <a:pathLst>
              <a:path w="1938" h="2071" extrusionOk="0">
                <a:moveTo>
                  <a:pt x="976" y="1"/>
                </a:moveTo>
                <a:cubicBezTo>
                  <a:pt x="842" y="1"/>
                  <a:pt x="735" y="334"/>
                  <a:pt x="709" y="775"/>
                </a:cubicBezTo>
                <a:cubicBezTo>
                  <a:pt x="308" y="802"/>
                  <a:pt x="1" y="909"/>
                  <a:pt x="1" y="1042"/>
                </a:cubicBezTo>
                <a:cubicBezTo>
                  <a:pt x="1" y="1176"/>
                  <a:pt x="308" y="1269"/>
                  <a:pt x="709" y="1309"/>
                </a:cubicBezTo>
                <a:cubicBezTo>
                  <a:pt x="735" y="1736"/>
                  <a:pt x="842" y="2070"/>
                  <a:pt x="976" y="2070"/>
                </a:cubicBezTo>
                <a:cubicBezTo>
                  <a:pt x="1109" y="2070"/>
                  <a:pt x="1203" y="1736"/>
                  <a:pt x="1229" y="1309"/>
                </a:cubicBezTo>
                <a:cubicBezTo>
                  <a:pt x="1643" y="1269"/>
                  <a:pt x="1937" y="1176"/>
                  <a:pt x="1937" y="1042"/>
                </a:cubicBezTo>
                <a:cubicBezTo>
                  <a:pt x="1937" y="909"/>
                  <a:pt x="1643" y="802"/>
                  <a:pt x="1229" y="775"/>
                </a:cubicBezTo>
                <a:cubicBezTo>
                  <a:pt x="1203" y="334"/>
                  <a:pt x="1109" y="1"/>
                  <a:pt x="976" y="1"/>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5"/>
          <p:cNvSpPr/>
          <p:nvPr/>
        </p:nvSpPr>
        <p:spPr>
          <a:xfrm>
            <a:off x="3659380" y="1642939"/>
            <a:ext cx="87818" cy="93684"/>
          </a:xfrm>
          <a:custGeom>
            <a:avLst/>
            <a:gdLst/>
            <a:ahLst/>
            <a:cxnLst/>
            <a:rect l="l" t="t" r="r" b="b"/>
            <a:pathLst>
              <a:path w="1003" h="1070" extrusionOk="0">
                <a:moveTo>
                  <a:pt x="495" y="1"/>
                </a:moveTo>
                <a:cubicBezTo>
                  <a:pt x="428" y="1"/>
                  <a:pt x="375" y="174"/>
                  <a:pt x="361" y="401"/>
                </a:cubicBezTo>
                <a:cubicBezTo>
                  <a:pt x="148" y="428"/>
                  <a:pt x="1" y="468"/>
                  <a:pt x="1" y="535"/>
                </a:cubicBezTo>
                <a:cubicBezTo>
                  <a:pt x="1" y="602"/>
                  <a:pt x="148" y="655"/>
                  <a:pt x="361" y="669"/>
                </a:cubicBezTo>
                <a:cubicBezTo>
                  <a:pt x="375" y="909"/>
                  <a:pt x="428" y="1069"/>
                  <a:pt x="495" y="1069"/>
                </a:cubicBezTo>
                <a:cubicBezTo>
                  <a:pt x="562" y="1069"/>
                  <a:pt x="615" y="909"/>
                  <a:pt x="628" y="669"/>
                </a:cubicBezTo>
                <a:cubicBezTo>
                  <a:pt x="855" y="655"/>
                  <a:pt x="1002" y="602"/>
                  <a:pt x="1002" y="535"/>
                </a:cubicBezTo>
                <a:cubicBezTo>
                  <a:pt x="1002" y="468"/>
                  <a:pt x="842" y="415"/>
                  <a:pt x="628" y="401"/>
                </a:cubicBezTo>
                <a:cubicBezTo>
                  <a:pt x="615" y="174"/>
                  <a:pt x="562" y="1"/>
                  <a:pt x="495" y="1"/>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5"/>
          <p:cNvSpPr/>
          <p:nvPr/>
        </p:nvSpPr>
        <p:spPr>
          <a:xfrm>
            <a:off x="1807290" y="3659882"/>
            <a:ext cx="169682" cy="181326"/>
          </a:xfrm>
          <a:custGeom>
            <a:avLst/>
            <a:gdLst/>
            <a:ahLst/>
            <a:cxnLst/>
            <a:rect l="l" t="t" r="r" b="b"/>
            <a:pathLst>
              <a:path w="1938" h="2071" extrusionOk="0">
                <a:moveTo>
                  <a:pt x="976" y="1"/>
                </a:moveTo>
                <a:cubicBezTo>
                  <a:pt x="842" y="1"/>
                  <a:pt x="735" y="334"/>
                  <a:pt x="709" y="775"/>
                </a:cubicBezTo>
                <a:cubicBezTo>
                  <a:pt x="308" y="802"/>
                  <a:pt x="1" y="909"/>
                  <a:pt x="1" y="1042"/>
                </a:cubicBezTo>
                <a:cubicBezTo>
                  <a:pt x="1" y="1176"/>
                  <a:pt x="308" y="1269"/>
                  <a:pt x="709" y="1309"/>
                </a:cubicBezTo>
                <a:cubicBezTo>
                  <a:pt x="735" y="1736"/>
                  <a:pt x="842" y="2070"/>
                  <a:pt x="976" y="2070"/>
                </a:cubicBezTo>
                <a:cubicBezTo>
                  <a:pt x="1109" y="2070"/>
                  <a:pt x="1203" y="1736"/>
                  <a:pt x="1229" y="1309"/>
                </a:cubicBezTo>
                <a:cubicBezTo>
                  <a:pt x="1643" y="1269"/>
                  <a:pt x="1937" y="1176"/>
                  <a:pt x="1937" y="1042"/>
                </a:cubicBezTo>
                <a:cubicBezTo>
                  <a:pt x="1937" y="909"/>
                  <a:pt x="1643" y="802"/>
                  <a:pt x="1229" y="775"/>
                </a:cubicBezTo>
                <a:cubicBezTo>
                  <a:pt x="1203" y="334"/>
                  <a:pt x="1109" y="1"/>
                  <a:pt x="976" y="1"/>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5"/>
          <p:cNvSpPr/>
          <p:nvPr/>
        </p:nvSpPr>
        <p:spPr>
          <a:xfrm>
            <a:off x="4155255" y="3566189"/>
            <a:ext cx="87818" cy="93684"/>
          </a:xfrm>
          <a:custGeom>
            <a:avLst/>
            <a:gdLst/>
            <a:ahLst/>
            <a:cxnLst/>
            <a:rect l="l" t="t" r="r" b="b"/>
            <a:pathLst>
              <a:path w="1003" h="1070" extrusionOk="0">
                <a:moveTo>
                  <a:pt x="495" y="1"/>
                </a:moveTo>
                <a:cubicBezTo>
                  <a:pt x="428" y="1"/>
                  <a:pt x="375" y="174"/>
                  <a:pt x="361" y="401"/>
                </a:cubicBezTo>
                <a:cubicBezTo>
                  <a:pt x="148" y="428"/>
                  <a:pt x="1" y="468"/>
                  <a:pt x="1" y="535"/>
                </a:cubicBezTo>
                <a:cubicBezTo>
                  <a:pt x="1" y="602"/>
                  <a:pt x="148" y="655"/>
                  <a:pt x="361" y="669"/>
                </a:cubicBezTo>
                <a:cubicBezTo>
                  <a:pt x="375" y="909"/>
                  <a:pt x="428" y="1069"/>
                  <a:pt x="495" y="1069"/>
                </a:cubicBezTo>
                <a:cubicBezTo>
                  <a:pt x="562" y="1069"/>
                  <a:pt x="615" y="909"/>
                  <a:pt x="628" y="669"/>
                </a:cubicBezTo>
                <a:cubicBezTo>
                  <a:pt x="855" y="655"/>
                  <a:pt x="1002" y="602"/>
                  <a:pt x="1002" y="535"/>
                </a:cubicBezTo>
                <a:cubicBezTo>
                  <a:pt x="1002" y="468"/>
                  <a:pt x="842" y="415"/>
                  <a:pt x="628" y="401"/>
                </a:cubicBezTo>
                <a:cubicBezTo>
                  <a:pt x="615" y="174"/>
                  <a:pt x="562" y="1"/>
                  <a:pt x="495" y="1"/>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5"/>
          <p:cNvSpPr/>
          <p:nvPr/>
        </p:nvSpPr>
        <p:spPr>
          <a:xfrm>
            <a:off x="3533700" y="3426576"/>
            <a:ext cx="168602" cy="130941"/>
          </a:xfrm>
          <a:custGeom>
            <a:avLst/>
            <a:gdLst/>
            <a:ahLst/>
            <a:cxnLst/>
            <a:rect l="l" t="t" r="r" b="b"/>
            <a:pathLst>
              <a:path w="1737" h="1349" extrusionOk="0">
                <a:moveTo>
                  <a:pt x="869" y="0"/>
                </a:moveTo>
                <a:cubicBezTo>
                  <a:pt x="1" y="14"/>
                  <a:pt x="1" y="1349"/>
                  <a:pt x="869" y="1349"/>
                </a:cubicBezTo>
                <a:cubicBezTo>
                  <a:pt x="1736" y="1349"/>
                  <a:pt x="1736" y="0"/>
                  <a:pt x="869" y="0"/>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5"/>
          <p:cNvSpPr/>
          <p:nvPr/>
        </p:nvSpPr>
        <p:spPr>
          <a:xfrm>
            <a:off x="2442388" y="1551644"/>
            <a:ext cx="108441" cy="84218"/>
          </a:xfrm>
          <a:custGeom>
            <a:avLst/>
            <a:gdLst/>
            <a:ahLst/>
            <a:cxnLst/>
            <a:rect l="l" t="t" r="r" b="b"/>
            <a:pathLst>
              <a:path w="1737" h="1349" extrusionOk="0">
                <a:moveTo>
                  <a:pt x="869" y="0"/>
                </a:moveTo>
                <a:cubicBezTo>
                  <a:pt x="1" y="14"/>
                  <a:pt x="1" y="1349"/>
                  <a:pt x="869" y="1349"/>
                </a:cubicBezTo>
                <a:cubicBezTo>
                  <a:pt x="1736" y="1349"/>
                  <a:pt x="1736" y="0"/>
                  <a:pt x="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5"/>
          <p:cNvSpPr/>
          <p:nvPr/>
        </p:nvSpPr>
        <p:spPr>
          <a:xfrm>
            <a:off x="565775" y="2652976"/>
            <a:ext cx="168602" cy="130941"/>
          </a:xfrm>
          <a:custGeom>
            <a:avLst/>
            <a:gdLst/>
            <a:ahLst/>
            <a:cxnLst/>
            <a:rect l="l" t="t" r="r" b="b"/>
            <a:pathLst>
              <a:path w="1737" h="1349" extrusionOk="0">
                <a:moveTo>
                  <a:pt x="869" y="0"/>
                </a:moveTo>
                <a:cubicBezTo>
                  <a:pt x="1" y="14"/>
                  <a:pt x="1" y="1349"/>
                  <a:pt x="869" y="1349"/>
                </a:cubicBezTo>
                <a:cubicBezTo>
                  <a:pt x="1736" y="1349"/>
                  <a:pt x="1736" y="0"/>
                  <a:pt x="869" y="0"/>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5"/>
          <p:cNvSpPr/>
          <p:nvPr/>
        </p:nvSpPr>
        <p:spPr>
          <a:xfrm>
            <a:off x="327038" y="3756994"/>
            <a:ext cx="108441" cy="84218"/>
          </a:xfrm>
          <a:custGeom>
            <a:avLst/>
            <a:gdLst/>
            <a:ahLst/>
            <a:cxnLst/>
            <a:rect l="l" t="t" r="r" b="b"/>
            <a:pathLst>
              <a:path w="1737" h="1349" extrusionOk="0">
                <a:moveTo>
                  <a:pt x="869" y="0"/>
                </a:moveTo>
                <a:cubicBezTo>
                  <a:pt x="1" y="14"/>
                  <a:pt x="1" y="1349"/>
                  <a:pt x="869" y="1349"/>
                </a:cubicBezTo>
                <a:cubicBezTo>
                  <a:pt x="1736" y="1349"/>
                  <a:pt x="1736" y="0"/>
                  <a:pt x="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5"/>
          <p:cNvSpPr/>
          <p:nvPr/>
        </p:nvSpPr>
        <p:spPr>
          <a:xfrm>
            <a:off x="1188580" y="611314"/>
            <a:ext cx="87818" cy="93684"/>
          </a:xfrm>
          <a:custGeom>
            <a:avLst/>
            <a:gdLst/>
            <a:ahLst/>
            <a:cxnLst/>
            <a:rect l="l" t="t" r="r" b="b"/>
            <a:pathLst>
              <a:path w="1003" h="1070" extrusionOk="0">
                <a:moveTo>
                  <a:pt x="495" y="1"/>
                </a:moveTo>
                <a:cubicBezTo>
                  <a:pt x="428" y="1"/>
                  <a:pt x="375" y="174"/>
                  <a:pt x="361" y="401"/>
                </a:cubicBezTo>
                <a:cubicBezTo>
                  <a:pt x="148" y="428"/>
                  <a:pt x="1" y="468"/>
                  <a:pt x="1" y="535"/>
                </a:cubicBezTo>
                <a:cubicBezTo>
                  <a:pt x="1" y="602"/>
                  <a:pt x="148" y="655"/>
                  <a:pt x="361" y="669"/>
                </a:cubicBezTo>
                <a:cubicBezTo>
                  <a:pt x="375" y="909"/>
                  <a:pt x="428" y="1069"/>
                  <a:pt x="495" y="1069"/>
                </a:cubicBezTo>
                <a:cubicBezTo>
                  <a:pt x="562" y="1069"/>
                  <a:pt x="615" y="909"/>
                  <a:pt x="628" y="669"/>
                </a:cubicBezTo>
                <a:cubicBezTo>
                  <a:pt x="855" y="655"/>
                  <a:pt x="1002" y="602"/>
                  <a:pt x="1002" y="535"/>
                </a:cubicBezTo>
                <a:cubicBezTo>
                  <a:pt x="1002" y="468"/>
                  <a:pt x="842" y="415"/>
                  <a:pt x="628" y="401"/>
                </a:cubicBezTo>
                <a:cubicBezTo>
                  <a:pt x="615" y="174"/>
                  <a:pt x="562" y="1"/>
                  <a:pt x="495" y="1"/>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push dir="u"/>
    <p:sndAc>
      <p:stSnd>
        <p:snd r:embed="rId1" name="arrow.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audio" Target="../media/audio1.wav"/><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Vibur"/>
              <a:buNone/>
              <a:defRPr sz="2800" b="1">
                <a:solidFill>
                  <a:schemeClr val="dk1"/>
                </a:solidFill>
                <a:latin typeface="Vibur"/>
                <a:ea typeface="Vibur"/>
                <a:cs typeface="Vibur"/>
                <a:sym typeface="Vibur"/>
              </a:defRPr>
            </a:lvl1pPr>
            <a:lvl2pPr lvl="1">
              <a:spcBef>
                <a:spcPts val="0"/>
              </a:spcBef>
              <a:spcAft>
                <a:spcPts val="0"/>
              </a:spcAft>
              <a:buClr>
                <a:schemeClr val="dk1"/>
              </a:buClr>
              <a:buSzPts val="2800"/>
              <a:buFont typeface="Vibur"/>
              <a:buNone/>
              <a:defRPr sz="2800">
                <a:solidFill>
                  <a:schemeClr val="dk1"/>
                </a:solidFill>
                <a:latin typeface="Vibur"/>
                <a:ea typeface="Vibur"/>
                <a:cs typeface="Vibur"/>
                <a:sym typeface="Vibur"/>
              </a:defRPr>
            </a:lvl2pPr>
            <a:lvl3pPr lvl="2">
              <a:spcBef>
                <a:spcPts val="0"/>
              </a:spcBef>
              <a:spcAft>
                <a:spcPts val="0"/>
              </a:spcAft>
              <a:buClr>
                <a:schemeClr val="dk1"/>
              </a:buClr>
              <a:buSzPts val="2800"/>
              <a:buFont typeface="Vibur"/>
              <a:buNone/>
              <a:defRPr sz="2800">
                <a:solidFill>
                  <a:schemeClr val="dk1"/>
                </a:solidFill>
                <a:latin typeface="Vibur"/>
                <a:ea typeface="Vibur"/>
                <a:cs typeface="Vibur"/>
                <a:sym typeface="Vibur"/>
              </a:defRPr>
            </a:lvl3pPr>
            <a:lvl4pPr lvl="3">
              <a:spcBef>
                <a:spcPts val="0"/>
              </a:spcBef>
              <a:spcAft>
                <a:spcPts val="0"/>
              </a:spcAft>
              <a:buClr>
                <a:schemeClr val="dk1"/>
              </a:buClr>
              <a:buSzPts val="2800"/>
              <a:buFont typeface="Vibur"/>
              <a:buNone/>
              <a:defRPr sz="2800">
                <a:solidFill>
                  <a:schemeClr val="dk1"/>
                </a:solidFill>
                <a:latin typeface="Vibur"/>
                <a:ea typeface="Vibur"/>
                <a:cs typeface="Vibur"/>
                <a:sym typeface="Vibur"/>
              </a:defRPr>
            </a:lvl4pPr>
            <a:lvl5pPr lvl="4">
              <a:spcBef>
                <a:spcPts val="0"/>
              </a:spcBef>
              <a:spcAft>
                <a:spcPts val="0"/>
              </a:spcAft>
              <a:buClr>
                <a:schemeClr val="dk1"/>
              </a:buClr>
              <a:buSzPts val="2800"/>
              <a:buFont typeface="Vibur"/>
              <a:buNone/>
              <a:defRPr sz="2800">
                <a:solidFill>
                  <a:schemeClr val="dk1"/>
                </a:solidFill>
                <a:latin typeface="Vibur"/>
                <a:ea typeface="Vibur"/>
                <a:cs typeface="Vibur"/>
                <a:sym typeface="Vibur"/>
              </a:defRPr>
            </a:lvl5pPr>
            <a:lvl6pPr lvl="5">
              <a:spcBef>
                <a:spcPts val="0"/>
              </a:spcBef>
              <a:spcAft>
                <a:spcPts val="0"/>
              </a:spcAft>
              <a:buClr>
                <a:schemeClr val="dk1"/>
              </a:buClr>
              <a:buSzPts val="2800"/>
              <a:buFont typeface="Vibur"/>
              <a:buNone/>
              <a:defRPr sz="2800">
                <a:solidFill>
                  <a:schemeClr val="dk1"/>
                </a:solidFill>
                <a:latin typeface="Vibur"/>
                <a:ea typeface="Vibur"/>
                <a:cs typeface="Vibur"/>
                <a:sym typeface="Vibur"/>
              </a:defRPr>
            </a:lvl6pPr>
            <a:lvl7pPr lvl="6">
              <a:spcBef>
                <a:spcPts val="0"/>
              </a:spcBef>
              <a:spcAft>
                <a:spcPts val="0"/>
              </a:spcAft>
              <a:buClr>
                <a:schemeClr val="dk1"/>
              </a:buClr>
              <a:buSzPts val="2800"/>
              <a:buFont typeface="Vibur"/>
              <a:buNone/>
              <a:defRPr sz="2800">
                <a:solidFill>
                  <a:schemeClr val="dk1"/>
                </a:solidFill>
                <a:latin typeface="Vibur"/>
                <a:ea typeface="Vibur"/>
                <a:cs typeface="Vibur"/>
                <a:sym typeface="Vibur"/>
              </a:defRPr>
            </a:lvl7pPr>
            <a:lvl8pPr lvl="7">
              <a:spcBef>
                <a:spcPts val="0"/>
              </a:spcBef>
              <a:spcAft>
                <a:spcPts val="0"/>
              </a:spcAft>
              <a:buClr>
                <a:schemeClr val="dk1"/>
              </a:buClr>
              <a:buSzPts val="2800"/>
              <a:buFont typeface="Vibur"/>
              <a:buNone/>
              <a:defRPr sz="2800">
                <a:solidFill>
                  <a:schemeClr val="dk1"/>
                </a:solidFill>
                <a:latin typeface="Vibur"/>
                <a:ea typeface="Vibur"/>
                <a:cs typeface="Vibur"/>
                <a:sym typeface="Vibur"/>
              </a:defRPr>
            </a:lvl8pPr>
            <a:lvl9pPr lvl="8">
              <a:spcBef>
                <a:spcPts val="0"/>
              </a:spcBef>
              <a:spcAft>
                <a:spcPts val="0"/>
              </a:spcAft>
              <a:buClr>
                <a:schemeClr val="dk1"/>
              </a:buClr>
              <a:buSzPts val="2800"/>
              <a:buFont typeface="Vibur"/>
              <a:buNone/>
              <a:defRPr sz="2800">
                <a:solidFill>
                  <a:schemeClr val="dk1"/>
                </a:solidFill>
                <a:latin typeface="Vibur"/>
                <a:ea typeface="Vibur"/>
                <a:cs typeface="Vibur"/>
                <a:sym typeface="Vibu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23850">
              <a:lnSpc>
                <a:spcPct val="115000"/>
              </a:lnSpc>
              <a:spcBef>
                <a:spcPts val="0"/>
              </a:spcBef>
              <a:spcAft>
                <a:spcPts val="0"/>
              </a:spcAft>
              <a:buClr>
                <a:schemeClr val="dk1"/>
              </a:buClr>
              <a:buSzPts val="1500"/>
              <a:buFont typeface="Didact Gothic"/>
              <a:buChar char="●"/>
              <a:defRPr sz="1500">
                <a:solidFill>
                  <a:schemeClr val="dk1"/>
                </a:solidFill>
                <a:latin typeface="Didact Gothic"/>
                <a:ea typeface="Didact Gothic"/>
                <a:cs typeface="Didact Gothic"/>
                <a:sym typeface="Didact Gothic"/>
              </a:defRPr>
            </a:lvl1pPr>
            <a:lvl2pPr marL="914400" lvl="1" indent="-323850">
              <a:lnSpc>
                <a:spcPct val="115000"/>
              </a:lnSpc>
              <a:spcBef>
                <a:spcPts val="1600"/>
              </a:spcBef>
              <a:spcAft>
                <a:spcPts val="0"/>
              </a:spcAft>
              <a:buClr>
                <a:schemeClr val="dk1"/>
              </a:buClr>
              <a:buSzPts val="1500"/>
              <a:buFont typeface="Didact Gothic"/>
              <a:buChar char="○"/>
              <a:defRPr sz="1500">
                <a:solidFill>
                  <a:schemeClr val="dk1"/>
                </a:solidFill>
                <a:latin typeface="Didact Gothic"/>
                <a:ea typeface="Didact Gothic"/>
                <a:cs typeface="Didact Gothic"/>
                <a:sym typeface="Didact Gothic"/>
              </a:defRPr>
            </a:lvl2pPr>
            <a:lvl3pPr marL="1371600" lvl="2" indent="-323850">
              <a:lnSpc>
                <a:spcPct val="115000"/>
              </a:lnSpc>
              <a:spcBef>
                <a:spcPts val="1600"/>
              </a:spcBef>
              <a:spcAft>
                <a:spcPts val="0"/>
              </a:spcAft>
              <a:buClr>
                <a:schemeClr val="dk1"/>
              </a:buClr>
              <a:buSzPts val="1500"/>
              <a:buFont typeface="Didact Gothic"/>
              <a:buChar char="■"/>
              <a:defRPr sz="1500">
                <a:solidFill>
                  <a:schemeClr val="dk1"/>
                </a:solidFill>
                <a:latin typeface="Didact Gothic"/>
                <a:ea typeface="Didact Gothic"/>
                <a:cs typeface="Didact Gothic"/>
                <a:sym typeface="Didact Gothic"/>
              </a:defRPr>
            </a:lvl3pPr>
            <a:lvl4pPr marL="1828800" lvl="3" indent="-323850">
              <a:lnSpc>
                <a:spcPct val="115000"/>
              </a:lnSpc>
              <a:spcBef>
                <a:spcPts val="1600"/>
              </a:spcBef>
              <a:spcAft>
                <a:spcPts val="0"/>
              </a:spcAft>
              <a:buClr>
                <a:schemeClr val="dk1"/>
              </a:buClr>
              <a:buSzPts val="1500"/>
              <a:buFont typeface="Didact Gothic"/>
              <a:buChar char="●"/>
              <a:defRPr sz="1500">
                <a:solidFill>
                  <a:schemeClr val="dk1"/>
                </a:solidFill>
                <a:latin typeface="Didact Gothic"/>
                <a:ea typeface="Didact Gothic"/>
                <a:cs typeface="Didact Gothic"/>
                <a:sym typeface="Didact Gothic"/>
              </a:defRPr>
            </a:lvl4pPr>
            <a:lvl5pPr marL="2286000" lvl="4" indent="-323850">
              <a:lnSpc>
                <a:spcPct val="115000"/>
              </a:lnSpc>
              <a:spcBef>
                <a:spcPts val="1600"/>
              </a:spcBef>
              <a:spcAft>
                <a:spcPts val="0"/>
              </a:spcAft>
              <a:buClr>
                <a:schemeClr val="dk1"/>
              </a:buClr>
              <a:buSzPts val="1500"/>
              <a:buFont typeface="Didact Gothic"/>
              <a:buChar char="○"/>
              <a:defRPr sz="1500">
                <a:solidFill>
                  <a:schemeClr val="dk1"/>
                </a:solidFill>
                <a:latin typeface="Didact Gothic"/>
                <a:ea typeface="Didact Gothic"/>
                <a:cs typeface="Didact Gothic"/>
                <a:sym typeface="Didact Gothic"/>
              </a:defRPr>
            </a:lvl5pPr>
            <a:lvl6pPr marL="2743200" lvl="5" indent="-323850">
              <a:lnSpc>
                <a:spcPct val="115000"/>
              </a:lnSpc>
              <a:spcBef>
                <a:spcPts val="1600"/>
              </a:spcBef>
              <a:spcAft>
                <a:spcPts val="0"/>
              </a:spcAft>
              <a:buClr>
                <a:schemeClr val="dk1"/>
              </a:buClr>
              <a:buSzPts val="1500"/>
              <a:buFont typeface="Didact Gothic"/>
              <a:buChar char="■"/>
              <a:defRPr sz="1500">
                <a:solidFill>
                  <a:schemeClr val="dk1"/>
                </a:solidFill>
                <a:latin typeface="Didact Gothic"/>
                <a:ea typeface="Didact Gothic"/>
                <a:cs typeface="Didact Gothic"/>
                <a:sym typeface="Didact Gothic"/>
              </a:defRPr>
            </a:lvl6pPr>
            <a:lvl7pPr marL="3200400" lvl="6" indent="-323850">
              <a:lnSpc>
                <a:spcPct val="115000"/>
              </a:lnSpc>
              <a:spcBef>
                <a:spcPts val="1600"/>
              </a:spcBef>
              <a:spcAft>
                <a:spcPts val="0"/>
              </a:spcAft>
              <a:buClr>
                <a:schemeClr val="dk1"/>
              </a:buClr>
              <a:buSzPts val="1500"/>
              <a:buFont typeface="Didact Gothic"/>
              <a:buChar char="●"/>
              <a:defRPr sz="1500">
                <a:solidFill>
                  <a:schemeClr val="dk1"/>
                </a:solidFill>
                <a:latin typeface="Didact Gothic"/>
                <a:ea typeface="Didact Gothic"/>
                <a:cs typeface="Didact Gothic"/>
                <a:sym typeface="Didact Gothic"/>
              </a:defRPr>
            </a:lvl7pPr>
            <a:lvl8pPr marL="3657600" lvl="7" indent="-323850">
              <a:lnSpc>
                <a:spcPct val="115000"/>
              </a:lnSpc>
              <a:spcBef>
                <a:spcPts val="1600"/>
              </a:spcBef>
              <a:spcAft>
                <a:spcPts val="0"/>
              </a:spcAft>
              <a:buClr>
                <a:schemeClr val="dk1"/>
              </a:buClr>
              <a:buSzPts val="1500"/>
              <a:buFont typeface="Didact Gothic"/>
              <a:buChar char="○"/>
              <a:defRPr sz="1500">
                <a:solidFill>
                  <a:schemeClr val="dk1"/>
                </a:solidFill>
                <a:latin typeface="Didact Gothic"/>
                <a:ea typeface="Didact Gothic"/>
                <a:cs typeface="Didact Gothic"/>
                <a:sym typeface="Didact Gothic"/>
              </a:defRPr>
            </a:lvl8pPr>
            <a:lvl9pPr marL="4114800" lvl="8" indent="-323850">
              <a:lnSpc>
                <a:spcPct val="115000"/>
              </a:lnSpc>
              <a:spcBef>
                <a:spcPts val="1600"/>
              </a:spcBef>
              <a:spcAft>
                <a:spcPts val="1600"/>
              </a:spcAft>
              <a:buClr>
                <a:schemeClr val="dk1"/>
              </a:buClr>
              <a:buSzPts val="1500"/>
              <a:buFont typeface="Didact Gothic"/>
              <a:buChar char="■"/>
              <a:defRPr sz="1500">
                <a:solidFill>
                  <a:schemeClr val="dk1"/>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4" r:id="rId4"/>
    <p:sldLayoutId id="2147483655" r:id="rId5"/>
    <p:sldLayoutId id="2147483658" r:id="rId6"/>
    <p:sldLayoutId id="2147483659" r:id="rId7"/>
    <p:sldLayoutId id="2147483660" r:id="rId8"/>
    <p:sldLayoutId id="2147483661" r:id="rId9"/>
    <p:sldLayoutId id="2147483662" r:id="rId10"/>
    <p:sldLayoutId id="2147483663" r:id="rId11"/>
    <p:sldLayoutId id="2147483668" r:id="rId12"/>
    <p:sldLayoutId id="2147483681" r:id="rId13"/>
  </p:sldLayoutIdLst>
  <p:transition spd="slow">
    <p:push dir="u"/>
    <p:sndAc>
      <p:stSnd>
        <p:snd r:embed="rId15" name="arrow.wav"/>
      </p:stSnd>
    </p:sndAc>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39"/>
          <p:cNvSpPr txBox="1">
            <a:spLocks noGrp="1"/>
          </p:cNvSpPr>
          <p:nvPr>
            <p:ph type="subTitle" idx="1"/>
          </p:nvPr>
        </p:nvSpPr>
        <p:spPr>
          <a:xfrm>
            <a:off x="2532300" y="3970449"/>
            <a:ext cx="4079400" cy="8160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1900" dirty="0">
                <a:solidFill>
                  <a:schemeClr val="dk1"/>
                </a:solidFill>
                <a:latin typeface="Didact Gothic"/>
                <a:ea typeface="Didact Gothic"/>
                <a:cs typeface="Didact Gothic"/>
                <a:sym typeface="Didact Gothic"/>
              </a:rPr>
              <a:t>Ohrid, Macedonia 2021</a:t>
            </a:r>
            <a:endParaRPr sz="1900" dirty="0">
              <a:solidFill>
                <a:schemeClr val="dk1"/>
              </a:solidFill>
              <a:latin typeface="Didact Gothic"/>
              <a:ea typeface="Didact Gothic"/>
              <a:cs typeface="Didact Gothic"/>
              <a:sym typeface="Didact Gothic"/>
            </a:endParaRPr>
          </a:p>
        </p:txBody>
      </p:sp>
      <p:sp>
        <p:nvSpPr>
          <p:cNvPr id="478" name="Google Shape;478;p39"/>
          <p:cNvSpPr txBox="1">
            <a:spLocks noGrp="1"/>
          </p:cNvSpPr>
          <p:nvPr>
            <p:ph type="title" idx="2"/>
          </p:nvPr>
        </p:nvSpPr>
        <p:spPr>
          <a:xfrm>
            <a:off x="1906381" y="1655915"/>
            <a:ext cx="5254424" cy="852735"/>
          </a:xfrm>
          <a:prstGeom prst="rect">
            <a:avLst/>
          </a:prstGeom>
          <a:effectLst>
            <a:outerShdw dist="123825" dir="1920000" algn="bl" rotWithShape="0">
              <a:schemeClr val="lt2"/>
            </a:outerShdw>
          </a:effectLst>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0700" b="0" dirty="0">
              <a:solidFill>
                <a:schemeClr val="accent6"/>
              </a:solidFill>
              <a:latin typeface="Lily Script One"/>
              <a:ea typeface="Lily Script One"/>
              <a:cs typeface="Lily Script One"/>
              <a:sym typeface="Lily Script One"/>
            </a:endParaRPr>
          </a:p>
          <a:p>
            <a:pPr lvl="0">
              <a:buSzPts val="1100"/>
            </a:pPr>
            <a:r>
              <a:rPr lang="en-US" sz="2800" b="0" dirty="0" smtClean="0">
                <a:solidFill>
                  <a:schemeClr val="accent6"/>
                </a:solidFill>
                <a:latin typeface="Lily Script One"/>
                <a:ea typeface="Lily Script One"/>
                <a:cs typeface="Lily Script One"/>
                <a:sym typeface="Lily Script One"/>
              </a:rPr>
              <a:t>Economic </a:t>
            </a:r>
            <a:r>
              <a:rPr lang="en-US" sz="2800" b="0" dirty="0">
                <a:solidFill>
                  <a:schemeClr val="accent6"/>
                </a:solidFill>
                <a:latin typeface="Lily Script One"/>
                <a:ea typeface="Lily Script One"/>
                <a:cs typeface="Lily Script One"/>
                <a:sym typeface="Lily Script One"/>
              </a:rPr>
              <a:t>and Financial </a:t>
            </a:r>
            <a:br>
              <a:rPr lang="en-US" sz="2800" b="0" dirty="0">
                <a:solidFill>
                  <a:schemeClr val="accent6"/>
                </a:solidFill>
                <a:latin typeface="Lily Script One"/>
                <a:ea typeface="Lily Script One"/>
                <a:cs typeface="Lily Script One"/>
                <a:sym typeface="Lily Script One"/>
              </a:rPr>
            </a:br>
            <a:r>
              <a:rPr lang="en-US" sz="2800" b="0" dirty="0" smtClean="0">
                <a:solidFill>
                  <a:schemeClr val="accent6"/>
                </a:solidFill>
                <a:latin typeface="Lily Script One"/>
                <a:ea typeface="Lily Script One"/>
                <a:cs typeface="Lily Script One"/>
                <a:sym typeface="Lily Script One"/>
              </a:rPr>
              <a:t>Affairs Committee</a:t>
            </a:r>
            <a:endParaRPr sz="8900" b="0" dirty="0">
              <a:solidFill>
                <a:schemeClr val="accent6"/>
              </a:solidFill>
              <a:latin typeface="Lily Script One"/>
              <a:ea typeface="Lily Script One"/>
              <a:cs typeface="Lily Script One"/>
              <a:sym typeface="Lily Script One"/>
            </a:endParaRPr>
          </a:p>
        </p:txBody>
      </p:sp>
      <p:sp>
        <p:nvSpPr>
          <p:cNvPr id="479" name="Google Shape;479;p39"/>
          <p:cNvSpPr txBox="1">
            <a:spLocks noGrp="1"/>
          </p:cNvSpPr>
          <p:nvPr>
            <p:ph type="title"/>
          </p:nvPr>
        </p:nvSpPr>
        <p:spPr>
          <a:xfrm>
            <a:off x="1785450" y="1431900"/>
            <a:ext cx="5573100" cy="8160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3700" dirty="0">
                <a:solidFill>
                  <a:schemeClr val="dk2"/>
                </a:solidFill>
              </a:rPr>
              <a:t>Welcome </a:t>
            </a:r>
            <a:r>
              <a:rPr lang="en" sz="1900" dirty="0">
                <a:solidFill>
                  <a:schemeClr val="dk2"/>
                </a:solidFill>
              </a:rPr>
              <a:t> </a:t>
            </a:r>
            <a:endParaRPr sz="1900" dirty="0">
              <a:solidFill>
                <a:schemeClr val="dk2"/>
              </a:solidFill>
            </a:endParaRPr>
          </a:p>
          <a:p>
            <a:pPr marL="0" lvl="0" indent="0" algn="ctr" rtl="0">
              <a:lnSpc>
                <a:spcPct val="115000"/>
              </a:lnSpc>
              <a:spcBef>
                <a:spcPts val="0"/>
              </a:spcBef>
              <a:spcAft>
                <a:spcPts val="0"/>
              </a:spcAft>
              <a:buNone/>
            </a:pPr>
            <a:r>
              <a:rPr lang="en-US" sz="2900" dirty="0">
                <a:solidFill>
                  <a:schemeClr val="dk1"/>
                </a:solidFill>
              </a:rPr>
              <a:t>to</a:t>
            </a:r>
            <a:endParaRPr sz="2900" dirty="0">
              <a:solidFill>
                <a:schemeClr val="dk1"/>
              </a:solidFill>
            </a:endParaRPr>
          </a:p>
        </p:txBody>
      </p:sp>
      <p:sp>
        <p:nvSpPr>
          <p:cNvPr id="480" name="Google Shape;480;p39"/>
          <p:cNvSpPr/>
          <p:nvPr/>
        </p:nvSpPr>
        <p:spPr>
          <a:xfrm>
            <a:off x="1779825" y="2547284"/>
            <a:ext cx="553939" cy="256313"/>
          </a:xfrm>
          <a:custGeom>
            <a:avLst/>
            <a:gdLst/>
            <a:ahLst/>
            <a:cxnLst/>
            <a:rect l="l" t="t" r="r" b="b"/>
            <a:pathLst>
              <a:path w="6103" h="2824" extrusionOk="0">
                <a:moveTo>
                  <a:pt x="321" y="0"/>
                </a:moveTo>
                <a:cubicBezTo>
                  <a:pt x="209" y="0"/>
                  <a:pt x="119" y="26"/>
                  <a:pt x="67" y="139"/>
                </a:cubicBezTo>
                <a:cubicBezTo>
                  <a:pt x="1" y="286"/>
                  <a:pt x="54" y="406"/>
                  <a:pt x="161" y="500"/>
                </a:cubicBezTo>
                <a:cubicBezTo>
                  <a:pt x="254" y="593"/>
                  <a:pt x="335" y="660"/>
                  <a:pt x="441" y="700"/>
                </a:cubicBezTo>
                <a:cubicBezTo>
                  <a:pt x="668" y="820"/>
                  <a:pt x="909" y="954"/>
                  <a:pt x="1136" y="1061"/>
                </a:cubicBezTo>
                <a:cubicBezTo>
                  <a:pt x="2578" y="1621"/>
                  <a:pt x="4006" y="2195"/>
                  <a:pt x="5448" y="2743"/>
                </a:cubicBezTo>
                <a:cubicBezTo>
                  <a:pt x="5529" y="2783"/>
                  <a:pt x="5635" y="2796"/>
                  <a:pt x="5715" y="2810"/>
                </a:cubicBezTo>
                <a:cubicBezTo>
                  <a:pt x="5729" y="2810"/>
                  <a:pt x="5742" y="2823"/>
                  <a:pt x="5742" y="2823"/>
                </a:cubicBezTo>
                <a:cubicBezTo>
                  <a:pt x="5849" y="2756"/>
                  <a:pt x="5969" y="2716"/>
                  <a:pt x="6009" y="2609"/>
                </a:cubicBezTo>
                <a:cubicBezTo>
                  <a:pt x="6103" y="2476"/>
                  <a:pt x="6009" y="2329"/>
                  <a:pt x="5902" y="2262"/>
                </a:cubicBezTo>
                <a:cubicBezTo>
                  <a:pt x="5649" y="2102"/>
                  <a:pt x="5395" y="1982"/>
                  <a:pt x="5141" y="1875"/>
                </a:cubicBezTo>
                <a:cubicBezTo>
                  <a:pt x="3633" y="1261"/>
                  <a:pt x="2110" y="660"/>
                  <a:pt x="588" y="59"/>
                </a:cubicBezTo>
                <a:cubicBezTo>
                  <a:pt x="535" y="32"/>
                  <a:pt x="468" y="19"/>
                  <a:pt x="428" y="6"/>
                </a:cubicBezTo>
                <a:cubicBezTo>
                  <a:pt x="391" y="3"/>
                  <a:pt x="355" y="0"/>
                  <a:pt x="3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9"/>
          <p:cNvSpPr/>
          <p:nvPr/>
        </p:nvSpPr>
        <p:spPr>
          <a:xfrm>
            <a:off x="1704671" y="2943557"/>
            <a:ext cx="558840" cy="116902"/>
          </a:xfrm>
          <a:custGeom>
            <a:avLst/>
            <a:gdLst/>
            <a:ahLst/>
            <a:cxnLst/>
            <a:rect l="l" t="t" r="r" b="b"/>
            <a:pathLst>
              <a:path w="6157" h="1288" extrusionOk="0">
                <a:moveTo>
                  <a:pt x="5694" y="1"/>
                </a:moveTo>
                <a:cubicBezTo>
                  <a:pt x="5645" y="1"/>
                  <a:pt x="5597" y="7"/>
                  <a:pt x="5555" y="19"/>
                </a:cubicBezTo>
                <a:cubicBezTo>
                  <a:pt x="3886" y="193"/>
                  <a:pt x="2204" y="393"/>
                  <a:pt x="535" y="580"/>
                </a:cubicBezTo>
                <a:cubicBezTo>
                  <a:pt x="401" y="593"/>
                  <a:pt x="241" y="633"/>
                  <a:pt x="148" y="700"/>
                </a:cubicBezTo>
                <a:cubicBezTo>
                  <a:pt x="68" y="754"/>
                  <a:pt x="1" y="887"/>
                  <a:pt x="1" y="981"/>
                </a:cubicBezTo>
                <a:cubicBezTo>
                  <a:pt x="14" y="1061"/>
                  <a:pt x="121" y="1168"/>
                  <a:pt x="201" y="1221"/>
                </a:cubicBezTo>
                <a:cubicBezTo>
                  <a:pt x="295" y="1261"/>
                  <a:pt x="455" y="1261"/>
                  <a:pt x="562" y="1288"/>
                </a:cubicBezTo>
                <a:cubicBezTo>
                  <a:pt x="615" y="1261"/>
                  <a:pt x="669" y="1261"/>
                  <a:pt x="722" y="1261"/>
                </a:cubicBezTo>
                <a:cubicBezTo>
                  <a:pt x="2351" y="1087"/>
                  <a:pt x="4007" y="887"/>
                  <a:pt x="5662" y="700"/>
                </a:cubicBezTo>
                <a:cubicBezTo>
                  <a:pt x="5742" y="687"/>
                  <a:pt x="5836" y="660"/>
                  <a:pt x="5916" y="633"/>
                </a:cubicBezTo>
                <a:cubicBezTo>
                  <a:pt x="6076" y="580"/>
                  <a:pt x="6156" y="487"/>
                  <a:pt x="6156" y="313"/>
                </a:cubicBezTo>
                <a:cubicBezTo>
                  <a:pt x="6143" y="153"/>
                  <a:pt x="6023" y="59"/>
                  <a:pt x="5876" y="33"/>
                </a:cubicBezTo>
                <a:cubicBezTo>
                  <a:pt x="5817" y="11"/>
                  <a:pt x="5754" y="1"/>
                  <a:pt x="56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9"/>
          <p:cNvSpPr/>
          <p:nvPr/>
        </p:nvSpPr>
        <p:spPr>
          <a:xfrm>
            <a:off x="2005287" y="2283525"/>
            <a:ext cx="416974" cy="370129"/>
          </a:xfrm>
          <a:custGeom>
            <a:avLst/>
            <a:gdLst/>
            <a:ahLst/>
            <a:cxnLst/>
            <a:rect l="l" t="t" r="r" b="b"/>
            <a:pathLst>
              <a:path w="4594" h="4078" extrusionOk="0">
                <a:moveTo>
                  <a:pt x="341" y="1"/>
                </a:moveTo>
                <a:cubicBezTo>
                  <a:pt x="264" y="1"/>
                  <a:pt x="187" y="28"/>
                  <a:pt x="120" y="94"/>
                </a:cubicBezTo>
                <a:cubicBezTo>
                  <a:pt x="0" y="188"/>
                  <a:pt x="27" y="375"/>
                  <a:pt x="174" y="535"/>
                </a:cubicBezTo>
                <a:cubicBezTo>
                  <a:pt x="321" y="709"/>
                  <a:pt x="494" y="869"/>
                  <a:pt x="654" y="1029"/>
                </a:cubicBezTo>
                <a:cubicBezTo>
                  <a:pt x="1789" y="2004"/>
                  <a:pt x="2924" y="2978"/>
                  <a:pt x="4059" y="3967"/>
                </a:cubicBezTo>
                <a:cubicBezTo>
                  <a:pt x="4113" y="3993"/>
                  <a:pt x="4166" y="4047"/>
                  <a:pt x="4233" y="4060"/>
                </a:cubicBezTo>
                <a:cubicBezTo>
                  <a:pt x="4265" y="4072"/>
                  <a:pt x="4297" y="4077"/>
                  <a:pt x="4328" y="4077"/>
                </a:cubicBezTo>
                <a:cubicBezTo>
                  <a:pt x="4475" y="4077"/>
                  <a:pt x="4593" y="3949"/>
                  <a:pt x="4593" y="3740"/>
                </a:cubicBezTo>
                <a:cubicBezTo>
                  <a:pt x="4567" y="3700"/>
                  <a:pt x="4553" y="3593"/>
                  <a:pt x="4500" y="3513"/>
                </a:cubicBezTo>
                <a:cubicBezTo>
                  <a:pt x="4380" y="3366"/>
                  <a:pt x="4260" y="3232"/>
                  <a:pt x="4126" y="3112"/>
                </a:cubicBezTo>
                <a:cubicBezTo>
                  <a:pt x="3138" y="2244"/>
                  <a:pt x="2137" y="1376"/>
                  <a:pt x="1135" y="508"/>
                </a:cubicBezTo>
                <a:cubicBezTo>
                  <a:pt x="962" y="335"/>
                  <a:pt x="761" y="201"/>
                  <a:pt x="561" y="68"/>
                </a:cubicBezTo>
                <a:cubicBezTo>
                  <a:pt x="494" y="28"/>
                  <a:pt x="417" y="1"/>
                  <a:pt x="3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9"/>
          <p:cNvSpPr/>
          <p:nvPr/>
        </p:nvSpPr>
        <p:spPr>
          <a:xfrm rot="762598">
            <a:off x="6970713" y="2723042"/>
            <a:ext cx="533210" cy="164987"/>
          </a:xfrm>
          <a:custGeom>
            <a:avLst/>
            <a:gdLst/>
            <a:ahLst/>
            <a:cxnLst/>
            <a:rect l="l" t="t" r="r" b="b"/>
            <a:pathLst>
              <a:path w="5355" h="1657" extrusionOk="0">
                <a:moveTo>
                  <a:pt x="4980" y="0"/>
                </a:moveTo>
                <a:cubicBezTo>
                  <a:pt x="4914" y="0"/>
                  <a:pt x="4847" y="0"/>
                  <a:pt x="4780" y="14"/>
                </a:cubicBezTo>
                <a:cubicBezTo>
                  <a:pt x="4500" y="54"/>
                  <a:pt x="4206" y="80"/>
                  <a:pt x="3926" y="147"/>
                </a:cubicBezTo>
                <a:cubicBezTo>
                  <a:pt x="2911" y="374"/>
                  <a:pt x="1883" y="588"/>
                  <a:pt x="868" y="842"/>
                </a:cubicBezTo>
                <a:cubicBezTo>
                  <a:pt x="628" y="882"/>
                  <a:pt x="387" y="1042"/>
                  <a:pt x="160" y="1175"/>
                </a:cubicBezTo>
                <a:cubicBezTo>
                  <a:pt x="67" y="1202"/>
                  <a:pt x="0" y="1376"/>
                  <a:pt x="27" y="1456"/>
                </a:cubicBezTo>
                <a:cubicBezTo>
                  <a:pt x="40" y="1536"/>
                  <a:pt x="187" y="1603"/>
                  <a:pt x="254" y="1656"/>
                </a:cubicBezTo>
                <a:cubicBezTo>
                  <a:pt x="521" y="1589"/>
                  <a:pt x="761" y="1536"/>
                  <a:pt x="975" y="1469"/>
                </a:cubicBezTo>
                <a:cubicBezTo>
                  <a:pt x="2337" y="1135"/>
                  <a:pt x="3685" y="815"/>
                  <a:pt x="5047" y="494"/>
                </a:cubicBezTo>
                <a:cubicBezTo>
                  <a:pt x="5194" y="468"/>
                  <a:pt x="5354" y="414"/>
                  <a:pt x="5328" y="214"/>
                </a:cubicBezTo>
                <a:cubicBezTo>
                  <a:pt x="5301" y="14"/>
                  <a:pt x="5127" y="0"/>
                  <a:pt x="49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9"/>
          <p:cNvSpPr/>
          <p:nvPr/>
        </p:nvSpPr>
        <p:spPr>
          <a:xfrm>
            <a:off x="1798069" y="3194609"/>
            <a:ext cx="415704" cy="237889"/>
          </a:xfrm>
          <a:custGeom>
            <a:avLst/>
            <a:gdLst/>
            <a:ahLst/>
            <a:cxnLst/>
            <a:rect l="l" t="t" r="r" b="b"/>
            <a:pathLst>
              <a:path w="4580" h="2621" extrusionOk="0">
                <a:moveTo>
                  <a:pt x="4265" y="1"/>
                </a:moveTo>
                <a:cubicBezTo>
                  <a:pt x="4202" y="1"/>
                  <a:pt x="4131" y="19"/>
                  <a:pt x="4059" y="57"/>
                </a:cubicBezTo>
                <a:cubicBezTo>
                  <a:pt x="2804" y="671"/>
                  <a:pt x="1562" y="1286"/>
                  <a:pt x="320" y="1926"/>
                </a:cubicBezTo>
                <a:cubicBezTo>
                  <a:pt x="227" y="1967"/>
                  <a:pt x="120" y="2060"/>
                  <a:pt x="53" y="2153"/>
                </a:cubicBezTo>
                <a:cubicBezTo>
                  <a:pt x="27" y="2234"/>
                  <a:pt x="0" y="2367"/>
                  <a:pt x="40" y="2461"/>
                </a:cubicBezTo>
                <a:cubicBezTo>
                  <a:pt x="67" y="2541"/>
                  <a:pt x="187" y="2567"/>
                  <a:pt x="254" y="2621"/>
                </a:cubicBezTo>
                <a:cubicBezTo>
                  <a:pt x="401" y="2567"/>
                  <a:pt x="521" y="2541"/>
                  <a:pt x="641" y="2474"/>
                </a:cubicBezTo>
                <a:cubicBezTo>
                  <a:pt x="1803" y="1886"/>
                  <a:pt x="2978" y="1326"/>
                  <a:pt x="4139" y="738"/>
                </a:cubicBezTo>
                <a:cubicBezTo>
                  <a:pt x="4206" y="685"/>
                  <a:pt x="4273" y="658"/>
                  <a:pt x="4339" y="605"/>
                </a:cubicBezTo>
                <a:cubicBezTo>
                  <a:pt x="4526" y="471"/>
                  <a:pt x="4580" y="298"/>
                  <a:pt x="4513" y="151"/>
                </a:cubicBezTo>
                <a:cubicBezTo>
                  <a:pt x="4470" y="57"/>
                  <a:pt x="4378" y="1"/>
                  <a:pt x="42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9"/>
          <p:cNvSpPr/>
          <p:nvPr/>
        </p:nvSpPr>
        <p:spPr>
          <a:xfrm rot="762598">
            <a:off x="6940727" y="2323947"/>
            <a:ext cx="397593" cy="270829"/>
          </a:xfrm>
          <a:custGeom>
            <a:avLst/>
            <a:gdLst/>
            <a:ahLst/>
            <a:cxnLst/>
            <a:rect l="l" t="t" r="r" b="b"/>
            <a:pathLst>
              <a:path w="3993" h="2720" extrusionOk="0">
                <a:moveTo>
                  <a:pt x="3736" y="1"/>
                </a:moveTo>
                <a:cubicBezTo>
                  <a:pt x="3682" y="1"/>
                  <a:pt x="3624" y="20"/>
                  <a:pt x="3566" y="49"/>
                </a:cubicBezTo>
                <a:cubicBezTo>
                  <a:pt x="3432" y="142"/>
                  <a:pt x="3285" y="196"/>
                  <a:pt x="3152" y="289"/>
                </a:cubicBezTo>
                <a:cubicBezTo>
                  <a:pt x="2351" y="757"/>
                  <a:pt x="1549" y="1197"/>
                  <a:pt x="762" y="1678"/>
                </a:cubicBezTo>
                <a:cubicBezTo>
                  <a:pt x="508" y="1825"/>
                  <a:pt x="294" y="2025"/>
                  <a:pt x="81" y="2225"/>
                </a:cubicBezTo>
                <a:cubicBezTo>
                  <a:pt x="14" y="2265"/>
                  <a:pt x="1" y="2439"/>
                  <a:pt x="27" y="2532"/>
                </a:cubicBezTo>
                <a:cubicBezTo>
                  <a:pt x="67" y="2626"/>
                  <a:pt x="174" y="2679"/>
                  <a:pt x="268" y="2719"/>
                </a:cubicBezTo>
                <a:cubicBezTo>
                  <a:pt x="375" y="2679"/>
                  <a:pt x="481" y="2653"/>
                  <a:pt x="548" y="2586"/>
                </a:cubicBezTo>
                <a:lnTo>
                  <a:pt x="3499" y="743"/>
                </a:lnTo>
                <a:cubicBezTo>
                  <a:pt x="3632" y="676"/>
                  <a:pt x="3726" y="570"/>
                  <a:pt x="3846" y="476"/>
                </a:cubicBezTo>
                <a:cubicBezTo>
                  <a:pt x="3953" y="383"/>
                  <a:pt x="3993" y="249"/>
                  <a:pt x="3913" y="116"/>
                </a:cubicBezTo>
                <a:cubicBezTo>
                  <a:pt x="3868" y="33"/>
                  <a:pt x="3805" y="1"/>
                  <a:pt x="3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9"/>
          <p:cNvSpPr/>
          <p:nvPr/>
        </p:nvSpPr>
        <p:spPr>
          <a:xfrm rot="762598">
            <a:off x="6840139" y="3501002"/>
            <a:ext cx="389627" cy="198143"/>
          </a:xfrm>
          <a:custGeom>
            <a:avLst/>
            <a:gdLst/>
            <a:ahLst/>
            <a:cxnLst/>
            <a:rect l="l" t="t" r="r" b="b"/>
            <a:pathLst>
              <a:path w="3913" h="1990" extrusionOk="0">
                <a:moveTo>
                  <a:pt x="361" y="0"/>
                </a:moveTo>
                <a:cubicBezTo>
                  <a:pt x="267" y="0"/>
                  <a:pt x="107" y="80"/>
                  <a:pt x="67" y="160"/>
                </a:cubicBezTo>
                <a:cubicBezTo>
                  <a:pt x="0" y="280"/>
                  <a:pt x="67" y="414"/>
                  <a:pt x="174" y="494"/>
                </a:cubicBezTo>
                <a:cubicBezTo>
                  <a:pt x="214" y="534"/>
                  <a:pt x="267" y="561"/>
                  <a:pt x="307" y="588"/>
                </a:cubicBezTo>
                <a:cubicBezTo>
                  <a:pt x="1282" y="1015"/>
                  <a:pt x="2230" y="1455"/>
                  <a:pt x="3205" y="1869"/>
                </a:cubicBezTo>
                <a:cubicBezTo>
                  <a:pt x="3311" y="1923"/>
                  <a:pt x="3445" y="1936"/>
                  <a:pt x="3619" y="1989"/>
                </a:cubicBezTo>
                <a:cubicBezTo>
                  <a:pt x="3699" y="1923"/>
                  <a:pt x="3819" y="1869"/>
                  <a:pt x="3846" y="1789"/>
                </a:cubicBezTo>
                <a:cubicBezTo>
                  <a:pt x="3912" y="1656"/>
                  <a:pt x="3846" y="1536"/>
                  <a:pt x="3739" y="1455"/>
                </a:cubicBezTo>
                <a:cubicBezTo>
                  <a:pt x="3672" y="1402"/>
                  <a:pt x="3605" y="1349"/>
                  <a:pt x="3512" y="1322"/>
                </a:cubicBezTo>
                <a:cubicBezTo>
                  <a:pt x="2617" y="921"/>
                  <a:pt x="1736" y="521"/>
                  <a:pt x="841" y="120"/>
                </a:cubicBezTo>
                <a:cubicBezTo>
                  <a:pt x="694" y="53"/>
                  <a:pt x="534" y="0"/>
                  <a:pt x="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9"/>
          <p:cNvSpPr/>
          <p:nvPr/>
        </p:nvSpPr>
        <p:spPr>
          <a:xfrm rot="762598">
            <a:off x="6951355" y="3165445"/>
            <a:ext cx="418901" cy="79058"/>
          </a:xfrm>
          <a:custGeom>
            <a:avLst/>
            <a:gdLst/>
            <a:ahLst/>
            <a:cxnLst/>
            <a:rect l="l" t="t" r="r" b="b"/>
            <a:pathLst>
              <a:path w="4207" h="794" extrusionOk="0">
                <a:moveTo>
                  <a:pt x="1100" y="1"/>
                </a:moveTo>
                <a:cubicBezTo>
                  <a:pt x="929" y="1"/>
                  <a:pt x="759" y="5"/>
                  <a:pt x="588" y="13"/>
                </a:cubicBezTo>
                <a:cubicBezTo>
                  <a:pt x="428" y="26"/>
                  <a:pt x="281" y="53"/>
                  <a:pt x="148" y="106"/>
                </a:cubicBezTo>
                <a:cubicBezTo>
                  <a:pt x="81" y="133"/>
                  <a:pt x="1" y="226"/>
                  <a:pt x="1" y="293"/>
                </a:cubicBezTo>
                <a:cubicBezTo>
                  <a:pt x="1" y="373"/>
                  <a:pt x="68" y="480"/>
                  <a:pt x="134" y="507"/>
                </a:cubicBezTo>
                <a:cubicBezTo>
                  <a:pt x="214" y="574"/>
                  <a:pt x="335" y="600"/>
                  <a:pt x="455" y="614"/>
                </a:cubicBezTo>
                <a:cubicBezTo>
                  <a:pt x="1136" y="680"/>
                  <a:pt x="1803" y="734"/>
                  <a:pt x="2484" y="774"/>
                </a:cubicBezTo>
                <a:cubicBezTo>
                  <a:pt x="2658" y="787"/>
                  <a:pt x="2835" y="794"/>
                  <a:pt x="3013" y="794"/>
                </a:cubicBezTo>
                <a:cubicBezTo>
                  <a:pt x="3192" y="794"/>
                  <a:pt x="3372" y="787"/>
                  <a:pt x="3552" y="774"/>
                </a:cubicBezTo>
                <a:cubicBezTo>
                  <a:pt x="3699" y="774"/>
                  <a:pt x="3860" y="774"/>
                  <a:pt x="3993" y="747"/>
                </a:cubicBezTo>
                <a:cubicBezTo>
                  <a:pt x="4073" y="720"/>
                  <a:pt x="4193" y="627"/>
                  <a:pt x="4193" y="547"/>
                </a:cubicBezTo>
                <a:cubicBezTo>
                  <a:pt x="4207" y="453"/>
                  <a:pt x="4100" y="360"/>
                  <a:pt x="4033" y="293"/>
                </a:cubicBezTo>
                <a:cubicBezTo>
                  <a:pt x="4006" y="253"/>
                  <a:pt x="3940" y="240"/>
                  <a:pt x="3886" y="240"/>
                </a:cubicBezTo>
                <a:cubicBezTo>
                  <a:pt x="2971" y="115"/>
                  <a:pt x="2037" y="1"/>
                  <a:pt x="11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push dir="u"/>
    <p:sndAc>
      <p:stSnd>
        <p:snd r:embed="rId3" name="arrow.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47"/>
          <p:cNvSpPr txBox="1">
            <a:spLocks noGrp="1"/>
          </p:cNvSpPr>
          <p:nvPr>
            <p:ph type="subTitle" idx="1"/>
          </p:nvPr>
        </p:nvSpPr>
        <p:spPr>
          <a:xfrm>
            <a:off x="3495335" y="1261593"/>
            <a:ext cx="5044500" cy="176868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0" dirty="0">
                <a:solidFill>
                  <a:schemeClr val="dk1"/>
                </a:solidFill>
                <a:latin typeface="Didact Gothic" panose="020B0604020202020204" charset="0"/>
                <a:ea typeface="Lily Script One"/>
                <a:cs typeface="Lily Script One"/>
                <a:sym typeface="Lily Script One"/>
              </a:rPr>
              <a:t>Instructions</a:t>
            </a:r>
          </a:p>
          <a:p>
            <a:pPr marL="0" lvl="0" indent="0" algn="l" rtl="0">
              <a:spcBef>
                <a:spcPts val="0"/>
              </a:spcBef>
              <a:spcAft>
                <a:spcPts val="0"/>
              </a:spcAft>
              <a:buNone/>
            </a:pPr>
            <a:r>
              <a:rPr lang="mk-MK" sz="1800" b="0" dirty="0">
                <a:solidFill>
                  <a:schemeClr val="dk1"/>
                </a:solidFill>
                <a:latin typeface="Didact Gothic" panose="020B0604020202020204" charset="0"/>
                <a:ea typeface="Lily Script One"/>
                <a:cs typeface="Lily Script One"/>
                <a:sym typeface="Lily Script One"/>
              </a:rPr>
              <a:t>1. </a:t>
            </a:r>
            <a:r>
              <a:rPr lang="en-US" sz="1800" b="0" dirty="0">
                <a:solidFill>
                  <a:schemeClr val="dk1"/>
                </a:solidFill>
                <a:latin typeface="Didact Gothic" panose="020B0604020202020204" charset="0"/>
                <a:ea typeface="Lily Script One"/>
                <a:cs typeface="Lily Script One"/>
                <a:sym typeface="Lily Script One"/>
              </a:rPr>
              <a:t>Choose one of the puzzles.</a:t>
            </a:r>
          </a:p>
          <a:p>
            <a:pPr marL="0" lvl="0" indent="0" algn="l" rtl="0">
              <a:spcBef>
                <a:spcPts val="0"/>
              </a:spcBef>
              <a:spcAft>
                <a:spcPts val="0"/>
              </a:spcAft>
              <a:buNone/>
            </a:pPr>
            <a:r>
              <a:rPr lang="en-US" sz="1800" b="0" dirty="0">
                <a:solidFill>
                  <a:schemeClr val="dk1"/>
                </a:solidFill>
                <a:latin typeface="Didact Gothic" panose="020B0604020202020204" charset="0"/>
                <a:ea typeface="Lily Script One"/>
                <a:cs typeface="Lily Script One"/>
                <a:sym typeface="Lily Script One"/>
              </a:rPr>
              <a:t>2. </a:t>
            </a:r>
            <a:r>
              <a:rPr lang="en-US" sz="1800" dirty="0">
                <a:solidFill>
                  <a:schemeClr val="dk1"/>
                </a:solidFill>
                <a:latin typeface="Didact Gothic" panose="020B0604020202020204" charset="0"/>
                <a:ea typeface="Lily Script One"/>
                <a:cs typeface="Lily Script One"/>
                <a:sym typeface="Lily Script One"/>
              </a:rPr>
              <a:t>Adjust the difficulty level to </a:t>
            </a:r>
            <a:r>
              <a:rPr lang="en-US" sz="1800" dirty="0" smtClean="0">
                <a:solidFill>
                  <a:schemeClr val="dk1"/>
                </a:solidFill>
                <a:latin typeface="Didact Gothic" panose="020B0604020202020204" charset="0"/>
                <a:ea typeface="Lily Script One"/>
                <a:cs typeface="Lily Script One"/>
                <a:sym typeface="Lily Script One"/>
              </a:rPr>
              <a:t>20-24 </a:t>
            </a:r>
            <a:r>
              <a:rPr lang="en-US" sz="1800" dirty="0">
                <a:solidFill>
                  <a:schemeClr val="dk1"/>
                </a:solidFill>
                <a:latin typeface="Didact Gothic" panose="020B0604020202020204" charset="0"/>
                <a:ea typeface="Lily Script One"/>
                <a:cs typeface="Lily Script One"/>
                <a:sym typeface="Lily Script One"/>
              </a:rPr>
              <a:t>pieces </a:t>
            </a:r>
            <a:r>
              <a:rPr lang="en-US" sz="1800" b="0" dirty="0">
                <a:solidFill>
                  <a:schemeClr val="dk1"/>
                </a:solidFill>
                <a:latin typeface="Didact Gothic" panose="020B0604020202020204" charset="0"/>
                <a:ea typeface="Lily Script One"/>
                <a:cs typeface="Lily Script One"/>
                <a:sym typeface="Lily Script One"/>
              </a:rPr>
              <a:t>before you start</a:t>
            </a:r>
          </a:p>
          <a:p>
            <a:pPr marL="0" lvl="0" indent="0" algn="l" rtl="0">
              <a:spcBef>
                <a:spcPts val="0"/>
              </a:spcBef>
              <a:spcAft>
                <a:spcPts val="0"/>
              </a:spcAft>
              <a:buNone/>
            </a:pPr>
            <a:r>
              <a:rPr lang="en-US" sz="1800" dirty="0">
                <a:solidFill>
                  <a:srgbClr val="FFFF00"/>
                </a:solidFill>
                <a:latin typeface="Didact Gothic" panose="020B0604020202020204" charset="0"/>
                <a:ea typeface="Lily Script One"/>
                <a:cs typeface="Lily Script One"/>
                <a:sym typeface="Lily Script One"/>
              </a:rPr>
              <a:t>You have 15 minutes to solve the puzzle and find basic interesting information about the place, from the puzzle (in English</a:t>
            </a:r>
            <a:r>
              <a:rPr lang="en-US" sz="1800" dirty="0" smtClean="0">
                <a:solidFill>
                  <a:srgbClr val="FFFF00"/>
                </a:solidFill>
                <a:latin typeface="Didact Gothic" panose="020B0604020202020204" charset="0"/>
                <a:ea typeface="Lily Script One"/>
                <a:cs typeface="Lily Script One"/>
                <a:sym typeface="Lily Script One"/>
              </a:rPr>
              <a:t>) and then shortly present it.</a:t>
            </a:r>
            <a:endParaRPr lang="en-US" sz="1800" dirty="0">
              <a:solidFill>
                <a:srgbClr val="FFFF00"/>
              </a:solidFill>
              <a:latin typeface="Didact Gothic" panose="020B0604020202020204" charset="0"/>
              <a:ea typeface="Lily Script One"/>
              <a:cs typeface="Lily Script One"/>
              <a:sym typeface="Lily Script One"/>
            </a:endParaRPr>
          </a:p>
          <a:p>
            <a:pPr marL="0" lvl="0" indent="0" algn="l" rtl="0">
              <a:spcBef>
                <a:spcPts val="0"/>
              </a:spcBef>
              <a:spcAft>
                <a:spcPts val="0"/>
              </a:spcAft>
              <a:buNone/>
            </a:pPr>
            <a:r>
              <a:rPr lang="en-US" sz="1800" b="0" dirty="0">
                <a:solidFill>
                  <a:schemeClr val="dk1"/>
                </a:solidFill>
                <a:latin typeface="Didact Gothic" panose="020B0604020202020204" charset="0"/>
                <a:ea typeface="Lily Script One"/>
                <a:cs typeface="Lily Script One"/>
                <a:sym typeface="Lily Script One"/>
              </a:rPr>
              <a:t>Good luck!</a:t>
            </a:r>
            <a:endParaRPr sz="1800" b="0" dirty="0">
              <a:solidFill>
                <a:schemeClr val="dk1"/>
              </a:solidFill>
              <a:latin typeface="Didact Gothic" panose="020B0604020202020204" charset="0"/>
              <a:ea typeface="Lily Script One"/>
              <a:cs typeface="Lily Script One"/>
              <a:sym typeface="Lily Script One"/>
            </a:endParaRPr>
          </a:p>
        </p:txBody>
      </p:sp>
      <p:sp>
        <p:nvSpPr>
          <p:cNvPr id="576" name="Google Shape;576;p47"/>
          <p:cNvSpPr txBox="1">
            <a:spLocks noGrp="1"/>
          </p:cNvSpPr>
          <p:nvPr>
            <p:ph type="title"/>
          </p:nvPr>
        </p:nvSpPr>
        <p:spPr>
          <a:xfrm>
            <a:off x="-208958" y="195487"/>
            <a:ext cx="6028796" cy="443400"/>
          </a:xfrm>
          <a:prstGeom prst="rect">
            <a:avLst/>
          </a:prstGeom>
          <a:effectLst>
            <a:outerShdw dist="38100" dir="3540000" algn="bl" rotWithShape="0">
              <a:schemeClr val="lt2"/>
            </a:outerShdw>
          </a:effectLst>
        </p:spPr>
        <p:txBody>
          <a:bodyPr spcFirstLastPara="1" wrap="square" lIns="91425" tIns="91425" rIns="91425" bIns="91425" anchor="t" anchorCtr="0">
            <a:noAutofit/>
          </a:bodyPr>
          <a:lstStyle/>
          <a:p>
            <a:r>
              <a:rPr lang="en-US" sz="2400" dirty="0">
                <a:latin typeface="Vibur"/>
                <a:ea typeface="Vibur"/>
                <a:cs typeface="Vibur"/>
                <a:sym typeface="Vibur"/>
              </a:rPr>
              <a:t>Activity </a:t>
            </a:r>
            <a:r>
              <a:rPr lang="en-US" sz="2400" dirty="0"/>
              <a:t>2</a:t>
            </a:r>
            <a:r>
              <a:rPr lang="en-US" sz="2400" dirty="0" smtClean="0">
                <a:latin typeface="Vibur"/>
                <a:ea typeface="Vibur"/>
                <a:cs typeface="Vibur"/>
                <a:sym typeface="Vibur"/>
              </a:rPr>
              <a:t>: </a:t>
            </a:r>
            <a:r>
              <a:rPr lang="en-US" sz="2400" dirty="0">
                <a:latin typeface="Lily Script One" panose="020B0604020202020204" charset="0"/>
                <a:sym typeface="Vibur"/>
              </a:rPr>
              <a:t>Puzzles with </a:t>
            </a:r>
            <a:r>
              <a:rPr lang="en-US" sz="2400" dirty="0" err="1">
                <a:latin typeface="Lily Script One" panose="020B0604020202020204" charset="0"/>
                <a:sym typeface="Vibur"/>
              </a:rPr>
              <a:t>Ohrid’s</a:t>
            </a:r>
            <a:r>
              <a:rPr lang="en-US" sz="2400" dirty="0">
                <a:latin typeface="Lily Script One" panose="020B0604020202020204" charset="0"/>
              </a:rPr>
              <a:t> landscapes</a:t>
            </a:r>
            <a:r>
              <a:rPr lang="en-US" sz="2400" dirty="0">
                <a:latin typeface="Lily Script One" panose="020B0604020202020204" charset="0"/>
                <a:sym typeface="Vibur"/>
              </a:rPr>
              <a:t> </a:t>
            </a:r>
            <a:r>
              <a:rPr lang="en-US" sz="1800" b="0" dirty="0">
                <a:solidFill>
                  <a:schemeClr val="dk1"/>
                </a:solidFill>
                <a:latin typeface="Lily Script One"/>
                <a:ea typeface="Lily Script One"/>
                <a:cs typeface="Lily Script One"/>
                <a:sym typeface="Lily Script One"/>
              </a:rPr>
              <a:t/>
            </a:r>
            <a:br>
              <a:rPr lang="en-US" sz="1800" b="0" dirty="0">
                <a:solidFill>
                  <a:schemeClr val="dk1"/>
                </a:solidFill>
                <a:latin typeface="Lily Script One"/>
                <a:ea typeface="Lily Script One"/>
                <a:cs typeface="Lily Script One"/>
                <a:sym typeface="Lily Script One"/>
              </a:rPr>
            </a:br>
            <a:endParaRPr sz="1800" dirty="0">
              <a:latin typeface="Vibur"/>
              <a:ea typeface="Vibur"/>
              <a:cs typeface="Vibur"/>
              <a:sym typeface="Vibur"/>
            </a:endParaRPr>
          </a:p>
        </p:txBody>
      </p:sp>
    </p:spTree>
    <p:extLst>
      <p:ext uri="{BB962C8B-B14F-4D97-AF65-F5344CB8AC3E}">
        <p14:creationId xmlns:p14="http://schemas.microsoft.com/office/powerpoint/2010/main" val="1793856572"/>
      </p:ext>
    </p:extLst>
  </p:cSld>
  <p:clrMapOvr>
    <a:masterClrMapping/>
  </p:clrMapOvr>
  <p:transition spd="slow">
    <p:push dir="u"/>
    <p:sndAc>
      <p:stSnd>
        <p:snd r:embed="rId3" name="arrow.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20151">
            <a:off x="4746582" y="625138"/>
            <a:ext cx="3303844" cy="2492663"/>
          </a:xfrm>
          <a:prstGeom prst="rect">
            <a:avLst/>
          </a:prstGeom>
        </p:spPr>
      </p:pic>
      <p:sp>
        <p:nvSpPr>
          <p:cNvPr id="590" name="Google Shape;590;p48"/>
          <p:cNvSpPr/>
          <p:nvPr/>
        </p:nvSpPr>
        <p:spPr>
          <a:xfrm>
            <a:off x="5349744" y="338701"/>
            <a:ext cx="503695" cy="163784"/>
          </a:xfrm>
          <a:custGeom>
            <a:avLst/>
            <a:gdLst/>
            <a:ahLst/>
            <a:cxnLst/>
            <a:rect l="l" t="t" r="r" b="b"/>
            <a:pathLst>
              <a:path w="22567" h="7338" extrusionOk="0">
                <a:moveTo>
                  <a:pt x="1400" y="1"/>
                </a:moveTo>
                <a:cubicBezTo>
                  <a:pt x="1392" y="1"/>
                  <a:pt x="1384" y="1"/>
                  <a:pt x="1376" y="2"/>
                </a:cubicBezTo>
                <a:cubicBezTo>
                  <a:pt x="401" y="108"/>
                  <a:pt x="1" y="1110"/>
                  <a:pt x="28" y="1991"/>
                </a:cubicBezTo>
                <a:cubicBezTo>
                  <a:pt x="41" y="3046"/>
                  <a:pt x="562" y="3940"/>
                  <a:pt x="1296" y="4675"/>
                </a:cubicBezTo>
                <a:cubicBezTo>
                  <a:pt x="2992" y="6384"/>
                  <a:pt x="5609" y="7132"/>
                  <a:pt x="7945" y="7305"/>
                </a:cubicBezTo>
                <a:cubicBezTo>
                  <a:pt x="8272" y="7327"/>
                  <a:pt x="8597" y="7338"/>
                  <a:pt x="8922" y="7338"/>
                </a:cubicBezTo>
                <a:cubicBezTo>
                  <a:pt x="11189" y="7338"/>
                  <a:pt x="13414" y="6819"/>
                  <a:pt x="15516" y="5943"/>
                </a:cubicBezTo>
                <a:cubicBezTo>
                  <a:pt x="16678" y="5463"/>
                  <a:pt x="17759" y="4808"/>
                  <a:pt x="18854" y="4181"/>
                </a:cubicBezTo>
                <a:cubicBezTo>
                  <a:pt x="19401" y="3865"/>
                  <a:pt x="20014" y="3571"/>
                  <a:pt x="20663" y="3571"/>
                </a:cubicBezTo>
                <a:cubicBezTo>
                  <a:pt x="20728" y="3571"/>
                  <a:pt x="20792" y="3574"/>
                  <a:pt x="20857" y="3580"/>
                </a:cubicBezTo>
                <a:cubicBezTo>
                  <a:pt x="21952" y="3673"/>
                  <a:pt x="21792" y="5062"/>
                  <a:pt x="20950" y="5342"/>
                </a:cubicBezTo>
                <a:cubicBezTo>
                  <a:pt x="20676" y="5467"/>
                  <a:pt x="21149" y="5978"/>
                  <a:pt x="21429" y="5978"/>
                </a:cubicBezTo>
                <a:cubicBezTo>
                  <a:pt x="21449" y="5978"/>
                  <a:pt x="21467" y="5975"/>
                  <a:pt x="21485" y="5970"/>
                </a:cubicBezTo>
                <a:cubicBezTo>
                  <a:pt x="22339" y="5716"/>
                  <a:pt x="22566" y="4848"/>
                  <a:pt x="22259" y="4074"/>
                </a:cubicBezTo>
                <a:cubicBezTo>
                  <a:pt x="21872" y="3179"/>
                  <a:pt x="20857" y="2779"/>
                  <a:pt x="19949" y="2712"/>
                </a:cubicBezTo>
                <a:cubicBezTo>
                  <a:pt x="19893" y="2708"/>
                  <a:pt x="19837" y="2706"/>
                  <a:pt x="19780" y="2706"/>
                </a:cubicBezTo>
                <a:cubicBezTo>
                  <a:pt x="18679" y="2706"/>
                  <a:pt x="17617" y="3429"/>
                  <a:pt x="16651" y="3874"/>
                </a:cubicBezTo>
                <a:cubicBezTo>
                  <a:pt x="15383" y="4475"/>
                  <a:pt x="14061" y="4969"/>
                  <a:pt x="12726" y="5329"/>
                </a:cubicBezTo>
                <a:cubicBezTo>
                  <a:pt x="11343" y="5723"/>
                  <a:pt x="9883" y="5948"/>
                  <a:pt x="8429" y="5948"/>
                </a:cubicBezTo>
                <a:cubicBezTo>
                  <a:pt x="7173" y="5948"/>
                  <a:pt x="5922" y="5780"/>
                  <a:pt x="4728" y="5409"/>
                </a:cubicBezTo>
                <a:cubicBezTo>
                  <a:pt x="3740" y="5115"/>
                  <a:pt x="2538" y="4661"/>
                  <a:pt x="1937" y="3780"/>
                </a:cubicBezTo>
                <a:cubicBezTo>
                  <a:pt x="1643" y="3326"/>
                  <a:pt x="1630" y="2779"/>
                  <a:pt x="1737" y="2271"/>
                </a:cubicBezTo>
                <a:cubicBezTo>
                  <a:pt x="1844" y="1791"/>
                  <a:pt x="2231" y="1457"/>
                  <a:pt x="2431" y="1030"/>
                </a:cubicBezTo>
                <a:cubicBezTo>
                  <a:pt x="2627" y="586"/>
                  <a:pt x="1775" y="1"/>
                  <a:pt x="1400" y="1"/>
                </a:cubicBezTo>
                <a:close/>
              </a:path>
            </a:pathLst>
          </a:custGeom>
          <a:solidFill>
            <a:srgbClr val="F7F9EB"/>
          </a:solidFill>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 name="Picture 21">
            <a:extLst>
              <a:ext uri="{FF2B5EF4-FFF2-40B4-BE49-F238E27FC236}">
                <a16:creationId xmlns:a16="http://schemas.microsoft.com/office/drawing/2014/main" xmlns="" id="{DA2E01E8-24DD-4F48-B4F2-8290AF08C494}"/>
              </a:ext>
            </a:extLst>
          </p:cNvPr>
          <p:cNvPicPr>
            <a:picLocks noChangeAspect="1"/>
          </p:cNvPicPr>
          <p:nvPr/>
        </p:nvPicPr>
        <p:blipFill rotWithShape="1">
          <a:blip r:embed="rId5"/>
          <a:srcRect l="19070" t="13186" r="20232" b="15753"/>
          <a:stretch/>
        </p:blipFill>
        <p:spPr>
          <a:xfrm rot="21430504">
            <a:off x="543206" y="556354"/>
            <a:ext cx="3690432" cy="2429143"/>
          </a:xfrm>
          <a:prstGeom prst="rect">
            <a:avLst/>
          </a:prstGeom>
        </p:spPr>
      </p:pic>
      <p:sp>
        <p:nvSpPr>
          <p:cNvPr id="29" name="Rectangle 28">
            <a:extLst>
              <a:ext uri="{FF2B5EF4-FFF2-40B4-BE49-F238E27FC236}">
                <a16:creationId xmlns:a16="http://schemas.microsoft.com/office/drawing/2014/main" xmlns="" id="{CB07E3A6-DDC8-4E2E-9632-4FFB92450931}"/>
              </a:ext>
            </a:extLst>
          </p:cNvPr>
          <p:cNvSpPr/>
          <p:nvPr/>
        </p:nvSpPr>
        <p:spPr>
          <a:xfrm rot="20956291">
            <a:off x="109249" y="642067"/>
            <a:ext cx="1526927" cy="2908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latin typeface="Didact Gothic" panose="020B0604020202020204" charset="0"/>
              </a:rPr>
              <a:t>Plaošnik</a:t>
            </a:r>
            <a:endParaRPr lang="en-US" sz="1600" b="1" dirty="0">
              <a:latin typeface="Didact Gothic" panose="020B0604020202020204" charset="0"/>
            </a:endParaRPr>
          </a:p>
        </p:txBody>
      </p:sp>
      <p:pic>
        <p:nvPicPr>
          <p:cNvPr id="1026" name="Picture 2" descr="Ohrid and its lake, a UNESCO heritage in danger / North Macedonia / Areas /  Homepage - Osservatorio Balcani e Caucaso Transeurop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15884">
            <a:off x="508159" y="2818717"/>
            <a:ext cx="3707911" cy="2484301"/>
          </a:xfrm>
          <a:prstGeom prst="rect">
            <a:avLst/>
          </a:prstGeom>
          <a:noFill/>
          <a:extLst>
            <a:ext uri="{909E8E84-426E-40DD-AFC4-6F175D3DCCD1}">
              <a14:hiddenFill xmlns:a14="http://schemas.microsoft.com/office/drawing/2010/main">
                <a:solidFill>
                  <a:srgbClr val="FFFFFF"/>
                </a:solidFill>
              </a14:hiddenFill>
            </a:ext>
          </a:extLst>
        </p:spPr>
      </p:pic>
      <p:sp>
        <p:nvSpPr>
          <p:cNvPr id="591" name="Google Shape;591;p48"/>
          <p:cNvSpPr/>
          <p:nvPr/>
        </p:nvSpPr>
        <p:spPr>
          <a:xfrm flipH="1">
            <a:off x="3212082" y="369739"/>
            <a:ext cx="503695" cy="163784"/>
          </a:xfrm>
          <a:custGeom>
            <a:avLst/>
            <a:gdLst/>
            <a:ahLst/>
            <a:cxnLst/>
            <a:rect l="l" t="t" r="r" b="b"/>
            <a:pathLst>
              <a:path w="22567" h="7338" extrusionOk="0">
                <a:moveTo>
                  <a:pt x="1400" y="1"/>
                </a:moveTo>
                <a:cubicBezTo>
                  <a:pt x="1392" y="1"/>
                  <a:pt x="1384" y="1"/>
                  <a:pt x="1376" y="2"/>
                </a:cubicBezTo>
                <a:cubicBezTo>
                  <a:pt x="401" y="108"/>
                  <a:pt x="1" y="1110"/>
                  <a:pt x="28" y="1991"/>
                </a:cubicBezTo>
                <a:cubicBezTo>
                  <a:pt x="41" y="3046"/>
                  <a:pt x="562" y="3940"/>
                  <a:pt x="1296" y="4675"/>
                </a:cubicBezTo>
                <a:cubicBezTo>
                  <a:pt x="2992" y="6384"/>
                  <a:pt x="5609" y="7132"/>
                  <a:pt x="7945" y="7305"/>
                </a:cubicBezTo>
                <a:cubicBezTo>
                  <a:pt x="8272" y="7327"/>
                  <a:pt x="8597" y="7338"/>
                  <a:pt x="8922" y="7338"/>
                </a:cubicBezTo>
                <a:cubicBezTo>
                  <a:pt x="11189" y="7338"/>
                  <a:pt x="13414" y="6819"/>
                  <a:pt x="15516" y="5943"/>
                </a:cubicBezTo>
                <a:cubicBezTo>
                  <a:pt x="16678" y="5463"/>
                  <a:pt x="17759" y="4808"/>
                  <a:pt x="18854" y="4181"/>
                </a:cubicBezTo>
                <a:cubicBezTo>
                  <a:pt x="19401" y="3865"/>
                  <a:pt x="20014" y="3571"/>
                  <a:pt x="20663" y="3571"/>
                </a:cubicBezTo>
                <a:cubicBezTo>
                  <a:pt x="20728" y="3571"/>
                  <a:pt x="20792" y="3574"/>
                  <a:pt x="20857" y="3580"/>
                </a:cubicBezTo>
                <a:cubicBezTo>
                  <a:pt x="21952" y="3673"/>
                  <a:pt x="21792" y="5062"/>
                  <a:pt x="20950" y="5342"/>
                </a:cubicBezTo>
                <a:cubicBezTo>
                  <a:pt x="20676" y="5467"/>
                  <a:pt x="21149" y="5978"/>
                  <a:pt x="21429" y="5978"/>
                </a:cubicBezTo>
                <a:cubicBezTo>
                  <a:pt x="21449" y="5978"/>
                  <a:pt x="21467" y="5975"/>
                  <a:pt x="21485" y="5970"/>
                </a:cubicBezTo>
                <a:cubicBezTo>
                  <a:pt x="22339" y="5716"/>
                  <a:pt x="22566" y="4848"/>
                  <a:pt x="22259" y="4074"/>
                </a:cubicBezTo>
                <a:cubicBezTo>
                  <a:pt x="21872" y="3179"/>
                  <a:pt x="20857" y="2779"/>
                  <a:pt x="19949" y="2712"/>
                </a:cubicBezTo>
                <a:cubicBezTo>
                  <a:pt x="19893" y="2708"/>
                  <a:pt x="19837" y="2706"/>
                  <a:pt x="19780" y="2706"/>
                </a:cubicBezTo>
                <a:cubicBezTo>
                  <a:pt x="18679" y="2706"/>
                  <a:pt x="17617" y="3429"/>
                  <a:pt x="16651" y="3874"/>
                </a:cubicBezTo>
                <a:cubicBezTo>
                  <a:pt x="15383" y="4475"/>
                  <a:pt x="14061" y="4969"/>
                  <a:pt x="12726" y="5329"/>
                </a:cubicBezTo>
                <a:cubicBezTo>
                  <a:pt x="11343" y="5723"/>
                  <a:pt x="9883" y="5948"/>
                  <a:pt x="8429" y="5948"/>
                </a:cubicBezTo>
                <a:cubicBezTo>
                  <a:pt x="7173" y="5948"/>
                  <a:pt x="5922" y="5780"/>
                  <a:pt x="4728" y="5409"/>
                </a:cubicBezTo>
                <a:cubicBezTo>
                  <a:pt x="3740" y="5115"/>
                  <a:pt x="2538" y="4661"/>
                  <a:pt x="1937" y="3780"/>
                </a:cubicBezTo>
                <a:cubicBezTo>
                  <a:pt x="1643" y="3326"/>
                  <a:pt x="1630" y="2779"/>
                  <a:pt x="1737" y="2271"/>
                </a:cubicBezTo>
                <a:cubicBezTo>
                  <a:pt x="1844" y="1791"/>
                  <a:pt x="2231" y="1457"/>
                  <a:pt x="2431" y="1030"/>
                </a:cubicBezTo>
                <a:cubicBezTo>
                  <a:pt x="2627" y="586"/>
                  <a:pt x="1775" y="1"/>
                  <a:pt x="1400" y="1"/>
                </a:cubicBezTo>
                <a:close/>
              </a:path>
            </a:pathLst>
          </a:custGeom>
          <a:solidFill>
            <a:srgbClr val="F7F9EB"/>
          </a:solidFill>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8"/>
          <p:cNvSpPr txBox="1">
            <a:spLocks noGrp="1"/>
          </p:cNvSpPr>
          <p:nvPr>
            <p:ph type="ctrTitle"/>
          </p:nvPr>
        </p:nvSpPr>
        <p:spPr>
          <a:xfrm>
            <a:off x="872712" y="152276"/>
            <a:ext cx="7388700" cy="636300"/>
          </a:xfrm>
          <a:prstGeom prst="rect">
            <a:avLst/>
          </a:prstGeom>
          <a:effectLst>
            <a:outerShdw dist="57150" dir="3720000" algn="bl" rotWithShape="0">
              <a:schemeClr val="lt2"/>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US" sz="2900" dirty="0"/>
              <a:t>Puzzle time</a:t>
            </a:r>
            <a:endParaRPr sz="2900" dirty="0">
              <a:solidFill>
                <a:schemeClr val="dk1"/>
              </a:solidFill>
            </a:endParaRPr>
          </a:p>
        </p:txBody>
      </p:sp>
      <p:sp>
        <p:nvSpPr>
          <p:cNvPr id="64" name="Rectangle 63">
            <a:extLst>
              <a:ext uri="{FF2B5EF4-FFF2-40B4-BE49-F238E27FC236}">
                <a16:creationId xmlns:a16="http://schemas.microsoft.com/office/drawing/2014/main" xmlns="" id="{18F07E3B-D17F-4763-A6C8-5C9986547CCA}"/>
              </a:ext>
            </a:extLst>
          </p:cNvPr>
          <p:cNvSpPr/>
          <p:nvPr/>
        </p:nvSpPr>
        <p:spPr>
          <a:xfrm rot="603083">
            <a:off x="7123110" y="706271"/>
            <a:ext cx="1526927" cy="2908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smtClean="0">
                <a:latin typeface="Didact Gothic" panose="020B0604020202020204" charset="0"/>
              </a:rPr>
              <a:t>Robevi</a:t>
            </a:r>
            <a:r>
              <a:rPr lang="en-US" sz="1100" b="1" dirty="0" smtClean="0">
                <a:latin typeface="Didact Gothic" panose="020B0604020202020204" charset="0"/>
              </a:rPr>
              <a:t> Family House</a:t>
            </a:r>
            <a:endParaRPr lang="en-US" sz="1100" b="1" dirty="0">
              <a:latin typeface="Didact Gothic" panose="020B0604020202020204" charset="0"/>
            </a:endParaRP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071615">
            <a:off x="4763901" y="2789785"/>
            <a:ext cx="3475011" cy="2317805"/>
          </a:xfrm>
          <a:prstGeom prst="rect">
            <a:avLst/>
          </a:prstGeom>
        </p:spPr>
      </p:pic>
      <p:sp>
        <p:nvSpPr>
          <p:cNvPr id="65" name="Rectangle 64">
            <a:extLst>
              <a:ext uri="{FF2B5EF4-FFF2-40B4-BE49-F238E27FC236}">
                <a16:creationId xmlns:a16="http://schemas.microsoft.com/office/drawing/2014/main" xmlns="" id="{E072D796-F5EC-47BE-BCBB-469D75DEEB4B}"/>
              </a:ext>
            </a:extLst>
          </p:cNvPr>
          <p:cNvSpPr/>
          <p:nvPr/>
        </p:nvSpPr>
        <p:spPr>
          <a:xfrm rot="157463">
            <a:off x="4247514" y="2867388"/>
            <a:ext cx="2035241" cy="2908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Didact Gothic" panose="020B0604020202020204" charset="0"/>
              </a:rPr>
              <a:t>Church of St. John at Kaneo</a:t>
            </a:r>
          </a:p>
        </p:txBody>
      </p:sp>
      <p:sp>
        <p:nvSpPr>
          <p:cNvPr id="66" name="Rectangle 65">
            <a:extLst>
              <a:ext uri="{FF2B5EF4-FFF2-40B4-BE49-F238E27FC236}">
                <a16:creationId xmlns:a16="http://schemas.microsoft.com/office/drawing/2014/main" xmlns="" id="{E68E73D8-2677-44F6-A9EB-C26A6CDEC737}"/>
              </a:ext>
            </a:extLst>
          </p:cNvPr>
          <p:cNvSpPr/>
          <p:nvPr/>
        </p:nvSpPr>
        <p:spPr>
          <a:xfrm rot="21400073">
            <a:off x="408733" y="2588012"/>
            <a:ext cx="2035241" cy="2908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Didact Gothic" panose="020B0604020202020204" charset="0"/>
              </a:rPr>
              <a:t>Ohrid Lake</a:t>
            </a:r>
            <a:endParaRPr lang="en-US" sz="1600" b="1" dirty="0">
              <a:latin typeface="Didact Gothic" panose="020B0604020202020204" charset="0"/>
            </a:endParaRPr>
          </a:p>
        </p:txBody>
      </p:sp>
    </p:spTree>
  </p:cSld>
  <p:clrMapOvr>
    <a:masterClrMapping/>
  </p:clrMapOvr>
  <p:transition spd="slow">
    <p:push dir="u"/>
    <p:sndAc>
      <p:stSnd>
        <p:snd r:embed="rId3" name="arrow.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03698" y="435542"/>
            <a:ext cx="4715547" cy="3742563"/>
          </a:xfrm>
        </p:spPr>
        <p:txBody>
          <a:bodyPr/>
          <a:lstStyle/>
          <a:p>
            <a:pPr algn="l"/>
            <a:r>
              <a:rPr lang="en-US" b="0" dirty="0" smtClean="0">
                <a:latin typeface="Didact Gothic" panose="020B0604020202020204" charset="0"/>
                <a:ea typeface="Lily Script One"/>
                <a:cs typeface="Lily Script One"/>
                <a:sym typeface="Lily Script One"/>
              </a:rPr>
              <a:t/>
            </a:r>
            <a:br>
              <a:rPr lang="en-US" b="0" dirty="0" smtClean="0">
                <a:latin typeface="Didact Gothic" panose="020B0604020202020204" charset="0"/>
                <a:ea typeface="Lily Script One"/>
                <a:cs typeface="Lily Script One"/>
                <a:sym typeface="Lily Script One"/>
              </a:rPr>
            </a:br>
            <a:r>
              <a:rPr lang="en-US" dirty="0" smtClean="0">
                <a:solidFill>
                  <a:srgbClr val="FFFF00"/>
                </a:solidFill>
                <a:latin typeface="Didact Gothic" panose="020B0604020202020204" charset="0"/>
                <a:ea typeface="Lily Script One"/>
                <a:cs typeface="Lily Script One"/>
                <a:sym typeface="Lily Script One"/>
              </a:rPr>
              <a:t>Pictionary is word-guessing game!</a:t>
            </a:r>
            <a:r>
              <a:rPr lang="en-US" b="0" dirty="0" smtClean="0">
                <a:latin typeface="Didact Gothic" panose="020B0604020202020204" charset="0"/>
                <a:ea typeface="Lily Script One"/>
                <a:cs typeface="Lily Script One"/>
                <a:sym typeface="Lily Script One"/>
              </a:rPr>
              <a:t/>
            </a:r>
            <a:br>
              <a:rPr lang="en-US" b="0" dirty="0" smtClean="0">
                <a:latin typeface="Didact Gothic" panose="020B0604020202020204" charset="0"/>
                <a:ea typeface="Lily Script One"/>
                <a:cs typeface="Lily Script One"/>
                <a:sym typeface="Lily Script One"/>
              </a:rPr>
            </a:br>
            <a:r>
              <a:rPr lang="en-US" b="0" dirty="0" smtClean="0">
                <a:latin typeface="Didact Gothic" panose="020B0604020202020204" charset="0"/>
                <a:ea typeface="Lily Script One"/>
                <a:cs typeface="Lily Script One"/>
                <a:sym typeface="Lily Script One"/>
              </a:rPr>
              <a:t/>
            </a:r>
            <a:br>
              <a:rPr lang="en-US" b="0" dirty="0" smtClean="0">
                <a:latin typeface="Didact Gothic" panose="020B0604020202020204" charset="0"/>
                <a:ea typeface="Lily Script One"/>
                <a:cs typeface="Lily Script One"/>
                <a:sym typeface="Lily Script One"/>
              </a:rPr>
            </a:br>
            <a:r>
              <a:rPr lang="en-US" b="0" dirty="0" smtClean="0">
                <a:latin typeface="Didact Gothic" panose="020B0604020202020204" charset="0"/>
                <a:ea typeface="Lily Script One"/>
                <a:cs typeface="Lily Script One"/>
                <a:sym typeface="Lily Script One"/>
              </a:rPr>
              <a:t>Instructions</a:t>
            </a:r>
            <a:br>
              <a:rPr lang="en-US" b="0" dirty="0" smtClean="0">
                <a:latin typeface="Didact Gothic" panose="020B0604020202020204" charset="0"/>
                <a:ea typeface="Lily Script One"/>
                <a:cs typeface="Lily Script One"/>
                <a:sym typeface="Lily Script One"/>
              </a:rPr>
            </a:br>
            <a:r>
              <a:rPr lang="en-US" b="0" dirty="0" smtClean="0">
                <a:latin typeface="Didact Gothic" panose="020B0604020202020204" charset="0"/>
                <a:ea typeface="Lily Script One"/>
                <a:cs typeface="Lily Script One"/>
                <a:sym typeface="Lily Script One"/>
              </a:rPr>
              <a:t>One of the hosts will share a whiteboard where everyone would be able to draw to something.</a:t>
            </a:r>
            <a:br>
              <a:rPr lang="en-US" b="0" dirty="0" smtClean="0">
                <a:latin typeface="Didact Gothic" panose="020B0604020202020204" charset="0"/>
                <a:ea typeface="Lily Script One"/>
                <a:cs typeface="Lily Script One"/>
                <a:sym typeface="Lily Script One"/>
              </a:rPr>
            </a:br>
            <a:r>
              <a:rPr lang="en-US" b="0" dirty="0" smtClean="0">
                <a:latin typeface="Didact Gothic" panose="020B0604020202020204" charset="0"/>
                <a:ea typeface="Lily Script One"/>
                <a:cs typeface="Lily Script One"/>
                <a:sym typeface="Lily Script One"/>
              </a:rPr>
              <a:t/>
            </a:r>
            <a:br>
              <a:rPr lang="en-US" b="0" dirty="0" smtClean="0">
                <a:latin typeface="Didact Gothic" panose="020B0604020202020204" charset="0"/>
                <a:ea typeface="Lily Script One"/>
                <a:cs typeface="Lily Script One"/>
                <a:sym typeface="Lily Script One"/>
              </a:rPr>
            </a:br>
            <a:r>
              <a:rPr lang="en-US" b="0" dirty="0" smtClean="0">
                <a:latin typeface="Didact Gothic" panose="020B0604020202020204" charset="0"/>
                <a:ea typeface="Lily Script One"/>
                <a:cs typeface="Lily Script One"/>
                <a:sym typeface="Lily Script One"/>
              </a:rPr>
              <a:t>1. You will be given a </a:t>
            </a:r>
            <a:r>
              <a:rPr lang="en-US" dirty="0" smtClean="0">
                <a:latin typeface="Didact Gothic" panose="020B0604020202020204" charset="0"/>
                <a:ea typeface="Lily Script One"/>
                <a:cs typeface="Lily Script One"/>
                <a:sym typeface="Lily Script One"/>
              </a:rPr>
              <a:t>category </a:t>
            </a:r>
            <a:r>
              <a:rPr lang="en-US" b="0" dirty="0" smtClean="0">
                <a:latin typeface="Didact Gothic" panose="020B0604020202020204" charset="0"/>
                <a:ea typeface="Lily Script One"/>
                <a:cs typeface="Lily Script One"/>
                <a:sym typeface="Lily Script One"/>
              </a:rPr>
              <a:t>where you can choose word from </a:t>
            </a:r>
            <a:br>
              <a:rPr lang="en-US" b="0" dirty="0" smtClean="0">
                <a:latin typeface="Didact Gothic" panose="020B0604020202020204" charset="0"/>
                <a:ea typeface="Lily Script One"/>
                <a:cs typeface="Lily Script One"/>
                <a:sym typeface="Lily Script One"/>
              </a:rPr>
            </a:br>
            <a:r>
              <a:rPr lang="en-US" b="0" dirty="0" smtClean="0">
                <a:latin typeface="Didact Gothic" panose="020B0604020202020204" charset="0"/>
                <a:ea typeface="Lily Script One"/>
                <a:cs typeface="Lily Script One"/>
                <a:sym typeface="Lily Script One"/>
              </a:rPr>
              <a:t>2. One person a time to draws their chosen word.</a:t>
            </a:r>
            <a:br>
              <a:rPr lang="en-US" b="0" dirty="0" smtClean="0">
                <a:latin typeface="Didact Gothic" panose="020B0604020202020204" charset="0"/>
                <a:ea typeface="Lily Script One"/>
                <a:cs typeface="Lily Script One"/>
                <a:sym typeface="Lily Script One"/>
              </a:rPr>
            </a:br>
            <a:r>
              <a:rPr lang="en-US" b="0" dirty="0">
                <a:latin typeface="Didact Gothic" panose="020B0604020202020204" charset="0"/>
                <a:ea typeface="Lily Script One"/>
                <a:cs typeface="Lily Script One"/>
                <a:sym typeface="Lily Script One"/>
              </a:rPr>
              <a:t>3</a:t>
            </a:r>
            <a:r>
              <a:rPr lang="en-US" b="0" dirty="0" smtClean="0">
                <a:latin typeface="Didact Gothic" panose="020B0604020202020204" charset="0"/>
                <a:ea typeface="Lily Script One"/>
                <a:cs typeface="Lily Script One"/>
                <a:sym typeface="Lily Script One"/>
              </a:rPr>
              <a:t>. The first person who recognizes the drawing can raise their hand and will get chance to guess the answer.</a:t>
            </a:r>
            <a:br>
              <a:rPr lang="en-US" b="0" dirty="0" smtClean="0">
                <a:latin typeface="Didact Gothic" panose="020B0604020202020204" charset="0"/>
                <a:ea typeface="Lily Script One"/>
                <a:cs typeface="Lily Script One"/>
                <a:sym typeface="Lily Script One"/>
              </a:rPr>
            </a:br>
            <a:r>
              <a:rPr lang="en-US" b="0" dirty="0" smtClean="0">
                <a:latin typeface="Didact Gothic" panose="020B0604020202020204" charset="0"/>
                <a:ea typeface="Lily Script One"/>
                <a:cs typeface="Lily Script One"/>
                <a:sym typeface="Lily Script One"/>
              </a:rPr>
              <a:t>4. After someone guesses the word, give us an explanation why you chose that word.</a:t>
            </a:r>
            <a:endParaRPr lang="en-US" dirty="0"/>
          </a:p>
        </p:txBody>
      </p:sp>
      <p:sp>
        <p:nvSpPr>
          <p:cNvPr id="4" name="Google Shape;576;p47"/>
          <p:cNvSpPr txBox="1">
            <a:spLocks/>
          </p:cNvSpPr>
          <p:nvPr/>
        </p:nvSpPr>
        <p:spPr>
          <a:xfrm>
            <a:off x="-1918952" y="197777"/>
            <a:ext cx="4763521" cy="443400"/>
          </a:xfrm>
          <a:prstGeom prst="rect">
            <a:avLst/>
          </a:prstGeom>
          <a:noFill/>
          <a:ln>
            <a:noFill/>
          </a:ln>
          <a:effectLst>
            <a:outerShdw dist="38100" dir="3540000" algn="bl" rotWithShape="0">
              <a:schemeClr val="lt2"/>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1600"/>
              <a:buFont typeface="Vibur"/>
              <a:buNone/>
              <a:defRPr sz="1600" b="1" i="0" u="none" strike="noStrike" cap="none">
                <a:solidFill>
                  <a:schemeClr val="dk1"/>
                </a:solidFill>
                <a:latin typeface="Vibur"/>
                <a:ea typeface="Vibur"/>
                <a:cs typeface="Vibur"/>
                <a:sym typeface="Vibur"/>
              </a:defRPr>
            </a:lvl1pPr>
            <a:lvl2pPr marR="0" lvl="1" algn="r" rtl="0">
              <a:lnSpc>
                <a:spcPct val="100000"/>
              </a:lnSpc>
              <a:spcBef>
                <a:spcPts val="0"/>
              </a:spcBef>
              <a:spcAft>
                <a:spcPts val="0"/>
              </a:spcAft>
              <a:buClr>
                <a:schemeClr val="dk1"/>
              </a:buClr>
              <a:buSzPts val="1600"/>
              <a:buFont typeface="Vibur"/>
              <a:buNone/>
              <a:defRPr sz="1600" b="0" i="0" u="none" strike="noStrike" cap="none">
                <a:solidFill>
                  <a:schemeClr val="dk1"/>
                </a:solidFill>
                <a:latin typeface="Vibur"/>
                <a:ea typeface="Vibur"/>
                <a:cs typeface="Vibur"/>
                <a:sym typeface="Vibur"/>
              </a:defRPr>
            </a:lvl2pPr>
            <a:lvl3pPr marR="0" lvl="2" algn="r" rtl="0">
              <a:lnSpc>
                <a:spcPct val="100000"/>
              </a:lnSpc>
              <a:spcBef>
                <a:spcPts val="0"/>
              </a:spcBef>
              <a:spcAft>
                <a:spcPts val="0"/>
              </a:spcAft>
              <a:buClr>
                <a:schemeClr val="dk1"/>
              </a:buClr>
              <a:buSzPts val="1600"/>
              <a:buFont typeface="Vibur"/>
              <a:buNone/>
              <a:defRPr sz="1600" b="0" i="0" u="none" strike="noStrike" cap="none">
                <a:solidFill>
                  <a:schemeClr val="dk1"/>
                </a:solidFill>
                <a:latin typeface="Vibur"/>
                <a:ea typeface="Vibur"/>
                <a:cs typeface="Vibur"/>
                <a:sym typeface="Vibur"/>
              </a:defRPr>
            </a:lvl3pPr>
            <a:lvl4pPr marR="0" lvl="3" algn="r" rtl="0">
              <a:lnSpc>
                <a:spcPct val="100000"/>
              </a:lnSpc>
              <a:spcBef>
                <a:spcPts val="0"/>
              </a:spcBef>
              <a:spcAft>
                <a:spcPts val="0"/>
              </a:spcAft>
              <a:buClr>
                <a:schemeClr val="dk1"/>
              </a:buClr>
              <a:buSzPts val="1600"/>
              <a:buFont typeface="Vibur"/>
              <a:buNone/>
              <a:defRPr sz="1600" b="0" i="0" u="none" strike="noStrike" cap="none">
                <a:solidFill>
                  <a:schemeClr val="dk1"/>
                </a:solidFill>
                <a:latin typeface="Vibur"/>
                <a:ea typeface="Vibur"/>
                <a:cs typeface="Vibur"/>
                <a:sym typeface="Vibur"/>
              </a:defRPr>
            </a:lvl4pPr>
            <a:lvl5pPr marR="0" lvl="4" algn="r" rtl="0">
              <a:lnSpc>
                <a:spcPct val="100000"/>
              </a:lnSpc>
              <a:spcBef>
                <a:spcPts val="0"/>
              </a:spcBef>
              <a:spcAft>
                <a:spcPts val="0"/>
              </a:spcAft>
              <a:buClr>
                <a:schemeClr val="dk1"/>
              </a:buClr>
              <a:buSzPts val="1600"/>
              <a:buFont typeface="Vibur"/>
              <a:buNone/>
              <a:defRPr sz="1600" b="0" i="0" u="none" strike="noStrike" cap="none">
                <a:solidFill>
                  <a:schemeClr val="dk1"/>
                </a:solidFill>
                <a:latin typeface="Vibur"/>
                <a:ea typeface="Vibur"/>
                <a:cs typeface="Vibur"/>
                <a:sym typeface="Vibur"/>
              </a:defRPr>
            </a:lvl5pPr>
            <a:lvl6pPr marR="0" lvl="5" algn="r" rtl="0">
              <a:lnSpc>
                <a:spcPct val="100000"/>
              </a:lnSpc>
              <a:spcBef>
                <a:spcPts val="0"/>
              </a:spcBef>
              <a:spcAft>
                <a:spcPts val="0"/>
              </a:spcAft>
              <a:buClr>
                <a:schemeClr val="dk1"/>
              </a:buClr>
              <a:buSzPts val="1600"/>
              <a:buFont typeface="Vibur"/>
              <a:buNone/>
              <a:defRPr sz="1600" b="0" i="0" u="none" strike="noStrike" cap="none">
                <a:solidFill>
                  <a:schemeClr val="dk1"/>
                </a:solidFill>
                <a:latin typeface="Vibur"/>
                <a:ea typeface="Vibur"/>
                <a:cs typeface="Vibur"/>
                <a:sym typeface="Vibur"/>
              </a:defRPr>
            </a:lvl6pPr>
            <a:lvl7pPr marR="0" lvl="6" algn="r" rtl="0">
              <a:lnSpc>
                <a:spcPct val="100000"/>
              </a:lnSpc>
              <a:spcBef>
                <a:spcPts val="0"/>
              </a:spcBef>
              <a:spcAft>
                <a:spcPts val="0"/>
              </a:spcAft>
              <a:buClr>
                <a:schemeClr val="dk1"/>
              </a:buClr>
              <a:buSzPts val="1600"/>
              <a:buFont typeface="Vibur"/>
              <a:buNone/>
              <a:defRPr sz="1600" b="0" i="0" u="none" strike="noStrike" cap="none">
                <a:solidFill>
                  <a:schemeClr val="dk1"/>
                </a:solidFill>
                <a:latin typeface="Vibur"/>
                <a:ea typeface="Vibur"/>
                <a:cs typeface="Vibur"/>
                <a:sym typeface="Vibur"/>
              </a:defRPr>
            </a:lvl7pPr>
            <a:lvl8pPr marR="0" lvl="7" algn="r" rtl="0">
              <a:lnSpc>
                <a:spcPct val="100000"/>
              </a:lnSpc>
              <a:spcBef>
                <a:spcPts val="0"/>
              </a:spcBef>
              <a:spcAft>
                <a:spcPts val="0"/>
              </a:spcAft>
              <a:buClr>
                <a:schemeClr val="dk1"/>
              </a:buClr>
              <a:buSzPts val="1600"/>
              <a:buFont typeface="Vibur"/>
              <a:buNone/>
              <a:defRPr sz="1600" b="0" i="0" u="none" strike="noStrike" cap="none">
                <a:solidFill>
                  <a:schemeClr val="dk1"/>
                </a:solidFill>
                <a:latin typeface="Vibur"/>
                <a:ea typeface="Vibur"/>
                <a:cs typeface="Vibur"/>
                <a:sym typeface="Vibur"/>
              </a:defRPr>
            </a:lvl8pPr>
            <a:lvl9pPr marR="0" lvl="8" algn="r" rtl="0">
              <a:lnSpc>
                <a:spcPct val="100000"/>
              </a:lnSpc>
              <a:spcBef>
                <a:spcPts val="0"/>
              </a:spcBef>
              <a:spcAft>
                <a:spcPts val="0"/>
              </a:spcAft>
              <a:buClr>
                <a:schemeClr val="dk1"/>
              </a:buClr>
              <a:buSzPts val="1600"/>
              <a:buFont typeface="Vibur"/>
              <a:buNone/>
              <a:defRPr sz="1600" b="0" i="0" u="none" strike="noStrike" cap="none">
                <a:solidFill>
                  <a:schemeClr val="dk1"/>
                </a:solidFill>
                <a:latin typeface="Vibur"/>
                <a:ea typeface="Vibur"/>
                <a:cs typeface="Vibur"/>
                <a:sym typeface="Vibur"/>
              </a:defRPr>
            </a:lvl9pPr>
          </a:lstStyle>
          <a:p>
            <a:r>
              <a:rPr lang="en-US" sz="2400" dirty="0" smtClean="0"/>
              <a:t>Activity 3:</a:t>
            </a:r>
            <a:r>
              <a:rPr lang="en-US" sz="2400" b="0" dirty="0" smtClean="0">
                <a:latin typeface="Lily Script One"/>
                <a:ea typeface="Lily Script One"/>
                <a:cs typeface="Lily Script One"/>
                <a:sym typeface="Lily Script One"/>
              </a:rPr>
              <a:t>Pictionary</a:t>
            </a:r>
            <a:endParaRPr lang="en-US" sz="2400" b="0" dirty="0">
              <a:latin typeface="Lily Script One"/>
              <a:ea typeface="Lily Script One"/>
              <a:cs typeface="Lily Script One"/>
              <a:sym typeface="Lily Script One"/>
            </a:endParaRPr>
          </a:p>
          <a:p>
            <a:r>
              <a:rPr lang="en-US" sz="1800" b="0" dirty="0" smtClean="0">
                <a:latin typeface="Lily Script One"/>
                <a:ea typeface="Lily Script One"/>
                <a:cs typeface="Lily Script One"/>
                <a:sym typeface="Lily Script One"/>
              </a:rPr>
              <a:t/>
            </a:r>
            <a:br>
              <a:rPr lang="en-US" sz="1800" b="0" dirty="0" smtClean="0">
                <a:latin typeface="Lily Script One"/>
                <a:ea typeface="Lily Script One"/>
                <a:cs typeface="Lily Script One"/>
                <a:sym typeface="Lily Script One"/>
              </a:rPr>
            </a:br>
            <a:endParaRPr lang="en-US" sz="1800" dirty="0"/>
          </a:p>
        </p:txBody>
      </p:sp>
    </p:spTree>
    <p:extLst>
      <p:ext uri="{BB962C8B-B14F-4D97-AF65-F5344CB8AC3E}">
        <p14:creationId xmlns:p14="http://schemas.microsoft.com/office/powerpoint/2010/main" val="3972939115"/>
      </p:ext>
    </p:extLst>
  </p:cSld>
  <p:clrMapOvr>
    <a:masterClrMapping/>
  </p:clrMapOvr>
  <p:transition spd="slow">
    <p:push dir="u"/>
    <p:sndAc>
      <p:stSnd>
        <p:snd r:embed="rId2" name="arrow.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69;p46"/>
          <p:cNvSpPr txBox="1">
            <a:spLocks/>
          </p:cNvSpPr>
          <p:nvPr/>
        </p:nvSpPr>
        <p:spPr>
          <a:xfrm>
            <a:off x="659675" y="2856005"/>
            <a:ext cx="7805058" cy="487679"/>
          </a:xfrm>
          <a:prstGeom prst="rect">
            <a:avLst/>
          </a:prstGeom>
          <a:noFill/>
          <a:ln>
            <a:noFill/>
          </a:ln>
          <a:effectLst>
            <a:outerShdw dist="66675" dir="4380000" algn="bl" rotWithShape="0">
              <a:schemeClr val="lt2">
                <a:alpha val="97000"/>
              </a:scheme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500"/>
              <a:buFont typeface="Vibur"/>
              <a:buNone/>
              <a:defRPr sz="6500" b="1" i="0" u="none" strike="noStrike" cap="none">
                <a:solidFill>
                  <a:schemeClr val="dk1"/>
                </a:solidFill>
                <a:latin typeface="Vibur"/>
                <a:ea typeface="Vibur"/>
                <a:cs typeface="Vibur"/>
                <a:sym typeface="Vibur"/>
              </a:defRPr>
            </a:lvl1pPr>
            <a:lvl2pPr marR="0" lvl="1" algn="ctr" rtl="0">
              <a:lnSpc>
                <a:spcPct val="100000"/>
              </a:lnSpc>
              <a:spcBef>
                <a:spcPts val="0"/>
              </a:spcBef>
              <a:spcAft>
                <a:spcPts val="0"/>
              </a:spcAft>
              <a:buClr>
                <a:schemeClr val="dk1"/>
              </a:buClr>
              <a:buSzPts val="5300"/>
              <a:buFont typeface="Vibur"/>
              <a:buNone/>
              <a:defRPr sz="5300" b="0" i="0" u="none" strike="noStrike" cap="none">
                <a:solidFill>
                  <a:schemeClr val="dk1"/>
                </a:solidFill>
                <a:latin typeface="Vibur"/>
                <a:ea typeface="Vibur"/>
                <a:cs typeface="Vibur"/>
                <a:sym typeface="Vibur"/>
              </a:defRPr>
            </a:lvl2pPr>
            <a:lvl3pPr marR="0" lvl="2" algn="ctr" rtl="0">
              <a:lnSpc>
                <a:spcPct val="100000"/>
              </a:lnSpc>
              <a:spcBef>
                <a:spcPts val="0"/>
              </a:spcBef>
              <a:spcAft>
                <a:spcPts val="0"/>
              </a:spcAft>
              <a:buClr>
                <a:schemeClr val="dk1"/>
              </a:buClr>
              <a:buSzPts val="5300"/>
              <a:buFont typeface="Vibur"/>
              <a:buNone/>
              <a:defRPr sz="5300" b="0" i="0" u="none" strike="noStrike" cap="none">
                <a:solidFill>
                  <a:schemeClr val="dk1"/>
                </a:solidFill>
                <a:latin typeface="Vibur"/>
                <a:ea typeface="Vibur"/>
                <a:cs typeface="Vibur"/>
                <a:sym typeface="Vibur"/>
              </a:defRPr>
            </a:lvl3pPr>
            <a:lvl4pPr marR="0" lvl="3" algn="ctr" rtl="0">
              <a:lnSpc>
                <a:spcPct val="100000"/>
              </a:lnSpc>
              <a:spcBef>
                <a:spcPts val="0"/>
              </a:spcBef>
              <a:spcAft>
                <a:spcPts val="0"/>
              </a:spcAft>
              <a:buClr>
                <a:schemeClr val="dk1"/>
              </a:buClr>
              <a:buSzPts val="5300"/>
              <a:buFont typeface="Vibur"/>
              <a:buNone/>
              <a:defRPr sz="5300" b="0" i="0" u="none" strike="noStrike" cap="none">
                <a:solidFill>
                  <a:schemeClr val="dk1"/>
                </a:solidFill>
                <a:latin typeface="Vibur"/>
                <a:ea typeface="Vibur"/>
                <a:cs typeface="Vibur"/>
                <a:sym typeface="Vibur"/>
              </a:defRPr>
            </a:lvl4pPr>
            <a:lvl5pPr marR="0" lvl="4" algn="ctr" rtl="0">
              <a:lnSpc>
                <a:spcPct val="100000"/>
              </a:lnSpc>
              <a:spcBef>
                <a:spcPts val="0"/>
              </a:spcBef>
              <a:spcAft>
                <a:spcPts val="0"/>
              </a:spcAft>
              <a:buClr>
                <a:schemeClr val="dk1"/>
              </a:buClr>
              <a:buSzPts val="5300"/>
              <a:buFont typeface="Vibur"/>
              <a:buNone/>
              <a:defRPr sz="5300" b="0" i="0" u="none" strike="noStrike" cap="none">
                <a:solidFill>
                  <a:schemeClr val="dk1"/>
                </a:solidFill>
                <a:latin typeface="Vibur"/>
                <a:ea typeface="Vibur"/>
                <a:cs typeface="Vibur"/>
                <a:sym typeface="Vibur"/>
              </a:defRPr>
            </a:lvl5pPr>
            <a:lvl6pPr marR="0" lvl="5" algn="ctr" rtl="0">
              <a:lnSpc>
                <a:spcPct val="100000"/>
              </a:lnSpc>
              <a:spcBef>
                <a:spcPts val="0"/>
              </a:spcBef>
              <a:spcAft>
                <a:spcPts val="0"/>
              </a:spcAft>
              <a:buClr>
                <a:schemeClr val="dk1"/>
              </a:buClr>
              <a:buSzPts val="5300"/>
              <a:buFont typeface="Vibur"/>
              <a:buNone/>
              <a:defRPr sz="5300" b="0" i="0" u="none" strike="noStrike" cap="none">
                <a:solidFill>
                  <a:schemeClr val="dk1"/>
                </a:solidFill>
                <a:latin typeface="Vibur"/>
                <a:ea typeface="Vibur"/>
                <a:cs typeface="Vibur"/>
                <a:sym typeface="Vibur"/>
              </a:defRPr>
            </a:lvl6pPr>
            <a:lvl7pPr marR="0" lvl="6" algn="ctr" rtl="0">
              <a:lnSpc>
                <a:spcPct val="100000"/>
              </a:lnSpc>
              <a:spcBef>
                <a:spcPts val="0"/>
              </a:spcBef>
              <a:spcAft>
                <a:spcPts val="0"/>
              </a:spcAft>
              <a:buClr>
                <a:schemeClr val="dk1"/>
              </a:buClr>
              <a:buSzPts val="5300"/>
              <a:buFont typeface="Vibur"/>
              <a:buNone/>
              <a:defRPr sz="5300" b="0" i="0" u="none" strike="noStrike" cap="none">
                <a:solidFill>
                  <a:schemeClr val="dk1"/>
                </a:solidFill>
                <a:latin typeface="Vibur"/>
                <a:ea typeface="Vibur"/>
                <a:cs typeface="Vibur"/>
                <a:sym typeface="Vibur"/>
              </a:defRPr>
            </a:lvl7pPr>
            <a:lvl8pPr marR="0" lvl="7" algn="ctr" rtl="0">
              <a:lnSpc>
                <a:spcPct val="100000"/>
              </a:lnSpc>
              <a:spcBef>
                <a:spcPts val="0"/>
              </a:spcBef>
              <a:spcAft>
                <a:spcPts val="0"/>
              </a:spcAft>
              <a:buClr>
                <a:schemeClr val="dk1"/>
              </a:buClr>
              <a:buSzPts val="5300"/>
              <a:buFont typeface="Vibur"/>
              <a:buNone/>
              <a:defRPr sz="5300" b="0" i="0" u="none" strike="noStrike" cap="none">
                <a:solidFill>
                  <a:schemeClr val="dk1"/>
                </a:solidFill>
                <a:latin typeface="Vibur"/>
                <a:ea typeface="Vibur"/>
                <a:cs typeface="Vibur"/>
                <a:sym typeface="Vibur"/>
              </a:defRPr>
            </a:lvl8pPr>
            <a:lvl9pPr marR="0" lvl="8" algn="ctr" rtl="0">
              <a:lnSpc>
                <a:spcPct val="100000"/>
              </a:lnSpc>
              <a:spcBef>
                <a:spcPts val="0"/>
              </a:spcBef>
              <a:spcAft>
                <a:spcPts val="0"/>
              </a:spcAft>
              <a:buClr>
                <a:schemeClr val="dk1"/>
              </a:buClr>
              <a:buSzPts val="5300"/>
              <a:buFont typeface="Vibur"/>
              <a:buNone/>
              <a:defRPr sz="5300" b="0" i="0" u="none" strike="noStrike" cap="none">
                <a:solidFill>
                  <a:schemeClr val="dk1"/>
                </a:solidFill>
                <a:latin typeface="Vibur"/>
                <a:ea typeface="Vibur"/>
                <a:cs typeface="Vibur"/>
                <a:sym typeface="Vibur"/>
              </a:defRPr>
            </a:lvl9pPr>
          </a:lstStyle>
          <a:p>
            <a:r>
              <a:rPr lang="en-US" sz="6600" b="0" dirty="0" smtClean="0">
                <a:latin typeface="Lily Script One"/>
                <a:ea typeface="Lily Script One"/>
                <a:cs typeface="Lily Script One"/>
                <a:sym typeface="Lily Script One"/>
              </a:rPr>
              <a:t>Your category is: </a:t>
            </a:r>
          </a:p>
          <a:p>
            <a:endParaRPr lang="en-US" sz="10000" b="0" dirty="0">
              <a:latin typeface="Lily Script One"/>
              <a:ea typeface="Lily Script One"/>
              <a:cs typeface="Lily Script One"/>
              <a:sym typeface="Lily Script One"/>
            </a:endParaRPr>
          </a:p>
        </p:txBody>
      </p:sp>
      <p:sp>
        <p:nvSpPr>
          <p:cNvPr id="7" name="Google Shape;509;p41"/>
          <p:cNvSpPr txBox="1">
            <a:spLocks noGrp="1"/>
          </p:cNvSpPr>
          <p:nvPr>
            <p:ph type="title" idx="4294967295"/>
          </p:nvPr>
        </p:nvSpPr>
        <p:spPr>
          <a:xfrm>
            <a:off x="3167804" y="3314791"/>
            <a:ext cx="2788800" cy="555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6000" dirty="0" smtClean="0">
                <a:solidFill>
                  <a:schemeClr val="dk1"/>
                </a:solidFill>
                <a:latin typeface="Lily Script One"/>
                <a:ea typeface="Lily Script One"/>
                <a:cs typeface="Lily Script One"/>
                <a:sym typeface="Lily Script One"/>
              </a:rPr>
              <a:t>Movies!</a:t>
            </a:r>
            <a:endParaRPr sz="6000" b="0" dirty="0">
              <a:solidFill>
                <a:schemeClr val="dk1"/>
              </a:solidFill>
              <a:latin typeface="Lily Script One"/>
              <a:ea typeface="Lily Script One"/>
              <a:cs typeface="Lily Script One"/>
              <a:sym typeface="Lily Script One"/>
            </a:endParaRPr>
          </a:p>
        </p:txBody>
      </p:sp>
      <p:sp>
        <p:nvSpPr>
          <p:cNvPr id="4" name="Google Shape;557;p45"/>
          <p:cNvSpPr txBox="1">
            <a:spLocks/>
          </p:cNvSpPr>
          <p:nvPr/>
        </p:nvSpPr>
        <p:spPr>
          <a:xfrm>
            <a:off x="734443" y="3839342"/>
            <a:ext cx="7655521" cy="1626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Aft>
                <a:spcPts val="1600"/>
              </a:spcAft>
              <a:buClr>
                <a:schemeClr val="dk1"/>
              </a:buClr>
              <a:buSzPts val="1100"/>
            </a:pPr>
            <a:r>
              <a:rPr lang="en-US" dirty="0" smtClean="0">
                <a:solidFill>
                  <a:schemeClr val="dk1"/>
                </a:solidFill>
              </a:rPr>
              <a:t>Notice: If this category is too difficult for you, you can choose TV show, game or anything else you would like! </a:t>
            </a:r>
            <a:endParaRPr lang="en-US" dirty="0">
              <a:solidFill>
                <a:schemeClr val="dk1"/>
              </a:solidFill>
            </a:endParaRPr>
          </a:p>
        </p:txBody>
      </p:sp>
    </p:spTree>
    <p:extLst>
      <p:ext uri="{BB962C8B-B14F-4D97-AF65-F5344CB8AC3E}">
        <p14:creationId xmlns:p14="http://schemas.microsoft.com/office/powerpoint/2010/main" val="4253556149"/>
      </p:ext>
    </p:extLst>
  </p:cSld>
  <p:clrMapOvr>
    <a:masterClrMapping/>
  </p:clrMapOvr>
  <p:transition spd="slow">
    <p:push dir="u"/>
    <p:sndAc>
      <p:stSnd>
        <p:snd r:embed="rId2" name="arrow.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2" name="Rectangle 1">
            <a:extLst>
              <a:ext uri="{FF2B5EF4-FFF2-40B4-BE49-F238E27FC236}">
                <a16:creationId xmlns:a16="http://schemas.microsoft.com/office/drawing/2014/main" xmlns="" id="{F200DC7A-9329-44E6-960D-C977A58A034B}"/>
              </a:ext>
            </a:extLst>
          </p:cNvPr>
          <p:cNvSpPr/>
          <p:nvPr/>
        </p:nvSpPr>
        <p:spPr>
          <a:xfrm>
            <a:off x="3019125" y="3466858"/>
            <a:ext cx="3370521" cy="409200"/>
          </a:xfrm>
          <a:prstGeom prst="rect">
            <a:avLst/>
          </a:prstGeom>
          <a:solidFill>
            <a:srgbClr val="0132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1" name="Google Shape;1091;p73"/>
          <p:cNvSpPr txBox="1">
            <a:spLocks noGrp="1"/>
          </p:cNvSpPr>
          <p:nvPr>
            <p:ph type="subTitle" idx="1"/>
          </p:nvPr>
        </p:nvSpPr>
        <p:spPr>
          <a:xfrm>
            <a:off x="2903119" y="3447841"/>
            <a:ext cx="3122700" cy="16668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US" sz="1400" dirty="0">
                <a:solidFill>
                  <a:schemeClr val="dk1"/>
                </a:solidFill>
              </a:rPr>
              <a:t>share your </a:t>
            </a:r>
            <a:r>
              <a:rPr lang="en-US" sz="1400" dirty="0" err="1">
                <a:solidFill>
                  <a:schemeClr val="dk1"/>
                </a:solidFill>
              </a:rPr>
              <a:t>instagram</a:t>
            </a:r>
            <a:r>
              <a:rPr lang="en-US" sz="1400" dirty="0">
                <a:solidFill>
                  <a:schemeClr val="dk1"/>
                </a:solidFill>
              </a:rPr>
              <a:t> and </a:t>
            </a:r>
            <a:r>
              <a:rPr lang="en-US" sz="1400" dirty="0" err="1">
                <a:solidFill>
                  <a:schemeClr val="dk1"/>
                </a:solidFill>
              </a:rPr>
              <a:t>facebook</a:t>
            </a:r>
            <a:r>
              <a:rPr lang="en-US" sz="1400" dirty="0">
                <a:solidFill>
                  <a:schemeClr val="dk1"/>
                </a:solidFill>
              </a:rPr>
              <a:t> profiles to get to know your new friends even better</a:t>
            </a:r>
            <a:r>
              <a:rPr lang="mk-MK" sz="1400" dirty="0">
                <a:solidFill>
                  <a:schemeClr val="dk1"/>
                </a:solidFill>
              </a:rPr>
              <a:t>.</a:t>
            </a:r>
            <a:endParaRPr sz="1400" dirty="0">
              <a:solidFill>
                <a:schemeClr val="dk1"/>
              </a:solidFill>
            </a:endParaRPr>
          </a:p>
        </p:txBody>
      </p:sp>
      <p:grpSp>
        <p:nvGrpSpPr>
          <p:cNvPr id="1097" name="Google Shape;1097;p73"/>
          <p:cNvGrpSpPr/>
          <p:nvPr/>
        </p:nvGrpSpPr>
        <p:grpSpPr>
          <a:xfrm>
            <a:off x="3894809" y="4294754"/>
            <a:ext cx="247737" cy="247764"/>
            <a:chOff x="266768" y="1721374"/>
            <a:chExt cx="397907" cy="397887"/>
          </a:xfrm>
        </p:grpSpPr>
        <p:sp>
          <p:nvSpPr>
            <p:cNvPr id="1099" name="Google Shape;1099;p73"/>
            <p:cNvSpPr/>
            <p:nvPr/>
          </p:nvSpPr>
          <p:spPr>
            <a:xfrm>
              <a:off x="266768" y="1721374"/>
              <a:ext cx="397907" cy="397887"/>
            </a:xfrm>
            <a:custGeom>
              <a:avLst/>
              <a:gdLst/>
              <a:ahLst/>
              <a:cxnLst/>
              <a:rect l="l" t="t" r="r" b="b"/>
              <a:pathLst>
                <a:path w="19066" h="19065" extrusionOk="0">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98" name="Google Shape;1098;p73"/>
            <p:cNvSpPr/>
            <p:nvPr/>
          </p:nvSpPr>
          <p:spPr>
            <a:xfrm>
              <a:off x="454843" y="1791037"/>
              <a:ext cx="136218" cy="328222"/>
            </a:xfrm>
            <a:custGeom>
              <a:avLst/>
              <a:gdLst/>
              <a:ahLst/>
              <a:cxnLst/>
              <a:rect l="l" t="t" r="r" b="b"/>
              <a:pathLst>
                <a:path w="6527" h="15727" extrusionOk="0">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104" name="Google Shape;1104;p73"/>
          <p:cNvSpPr txBox="1">
            <a:spLocks noGrp="1"/>
          </p:cNvSpPr>
          <p:nvPr>
            <p:ph type="ctrTitle"/>
          </p:nvPr>
        </p:nvSpPr>
        <p:spPr>
          <a:xfrm>
            <a:off x="877650" y="957075"/>
            <a:ext cx="7388700" cy="636300"/>
          </a:xfrm>
          <a:prstGeom prst="rect">
            <a:avLst/>
          </a:prstGeom>
          <a:effectLst>
            <a:outerShdw dist="95250" dir="3780000" algn="bl" rotWithShape="0">
              <a:schemeClr val="lt2"/>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solidFill>
                  <a:schemeClr val="dk1"/>
                </a:solidFill>
              </a:rPr>
              <a:t>THANKS</a:t>
            </a:r>
            <a:endParaRPr dirty="0">
              <a:solidFill>
                <a:schemeClr val="dk1"/>
              </a:solidFill>
            </a:endParaRPr>
          </a:p>
        </p:txBody>
      </p:sp>
      <p:sp>
        <p:nvSpPr>
          <p:cNvPr id="1106" name="Google Shape;1106;p73"/>
          <p:cNvSpPr txBox="1">
            <a:spLocks noGrp="1"/>
          </p:cNvSpPr>
          <p:nvPr>
            <p:ph type="subTitle" idx="2"/>
          </p:nvPr>
        </p:nvSpPr>
        <p:spPr>
          <a:xfrm>
            <a:off x="2330572" y="3053253"/>
            <a:ext cx="4262020" cy="409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US" dirty="0"/>
              <a:t>We wish you successful work in your committee</a:t>
            </a:r>
            <a:r>
              <a:rPr lang="mk-MK" dirty="0"/>
              <a:t>!</a:t>
            </a:r>
            <a:endParaRPr dirty="0"/>
          </a:p>
        </p:txBody>
      </p:sp>
      <p:grpSp>
        <p:nvGrpSpPr>
          <p:cNvPr id="1100" name="Google Shape;1100;p73"/>
          <p:cNvGrpSpPr/>
          <p:nvPr/>
        </p:nvGrpSpPr>
        <p:grpSpPr>
          <a:xfrm>
            <a:off x="4713407" y="4309999"/>
            <a:ext cx="247711" cy="247764"/>
            <a:chOff x="864491" y="1723250"/>
            <a:chExt cx="397866" cy="397887"/>
          </a:xfrm>
        </p:grpSpPr>
        <p:sp>
          <p:nvSpPr>
            <p:cNvPr id="1101" name="Google Shape;1101;p73"/>
            <p:cNvSpPr/>
            <p:nvPr/>
          </p:nvSpPr>
          <p:spPr>
            <a:xfrm>
              <a:off x="935197" y="1793977"/>
              <a:ext cx="256451" cy="256430"/>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102" name="Google Shape;1102;p73"/>
            <p:cNvSpPr/>
            <p:nvPr/>
          </p:nvSpPr>
          <p:spPr>
            <a:xfrm>
              <a:off x="1005109" y="1863910"/>
              <a:ext cx="116622" cy="116559"/>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103" name="Google Shape;1103;p73"/>
            <p:cNvSpPr/>
            <p:nvPr/>
          </p:nvSpPr>
          <p:spPr>
            <a:xfrm>
              <a:off x="864491" y="1723250"/>
              <a:ext cx="397866" cy="397887"/>
            </a:xfrm>
            <a:custGeom>
              <a:avLst/>
              <a:gdLst/>
              <a:ahLst/>
              <a:cxnLst/>
              <a:rect l="l" t="t" r="r" b="b"/>
              <a:pathLst>
                <a:path w="19064" h="19065" extrusionOk="0">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5" name="Rectangle 4"/>
          <p:cNvSpPr/>
          <p:nvPr/>
        </p:nvSpPr>
        <p:spPr>
          <a:xfrm>
            <a:off x="2175582" y="2215958"/>
            <a:ext cx="4572000" cy="830997"/>
          </a:xfrm>
          <a:prstGeom prst="rect">
            <a:avLst/>
          </a:prstGeom>
        </p:spPr>
        <p:txBody>
          <a:bodyPr>
            <a:spAutoFit/>
          </a:bodyPr>
          <a:lstStyle/>
          <a:p>
            <a:pPr algn="ctr"/>
            <a:r>
              <a:rPr lang="en-US" sz="1600" dirty="0">
                <a:solidFill>
                  <a:srgbClr val="F7F9EB"/>
                </a:solidFill>
                <a:latin typeface="Lily Script One"/>
                <a:ea typeface="Lily Script One"/>
                <a:cs typeface="Lily Script One"/>
                <a:sym typeface="Lily Script One"/>
              </a:rPr>
              <a:t>Did you have fun </a:t>
            </a:r>
            <a:r>
              <a:rPr lang="en-US" sz="1600" dirty="0" smtClean="0">
                <a:solidFill>
                  <a:srgbClr val="F7F9EB"/>
                </a:solidFill>
                <a:latin typeface="Lily Script One"/>
                <a:ea typeface="Lily Script One"/>
                <a:cs typeface="Lily Script One"/>
                <a:sym typeface="Lily Script One"/>
              </a:rPr>
              <a:t>today?</a:t>
            </a:r>
            <a:r>
              <a:rPr lang="en-US" sz="1600" dirty="0">
                <a:solidFill>
                  <a:srgbClr val="F7F9EB"/>
                </a:solidFill>
                <a:latin typeface="Lily Script One"/>
                <a:ea typeface="Lily Script One"/>
                <a:cs typeface="Lily Script One"/>
                <a:sym typeface="Lily Script One"/>
              </a:rPr>
              <a:t/>
            </a:r>
            <a:br>
              <a:rPr lang="en-US" sz="1600" dirty="0">
                <a:solidFill>
                  <a:srgbClr val="F7F9EB"/>
                </a:solidFill>
                <a:latin typeface="Lily Script One"/>
                <a:ea typeface="Lily Script One"/>
                <a:cs typeface="Lily Script One"/>
                <a:sym typeface="Lily Script One"/>
              </a:rPr>
            </a:br>
            <a:r>
              <a:rPr lang="en-US" sz="1600" dirty="0">
                <a:solidFill>
                  <a:srgbClr val="F7F9EB"/>
                </a:solidFill>
                <a:latin typeface="Lily Script One"/>
                <a:ea typeface="Lily Script One"/>
                <a:cs typeface="Lily Script One"/>
                <a:sym typeface="Lily Script One"/>
              </a:rPr>
              <a:t>Thank you for your hard </a:t>
            </a:r>
            <a:r>
              <a:rPr lang="en-US" sz="1600" dirty="0" smtClean="0">
                <a:solidFill>
                  <a:srgbClr val="F7F9EB"/>
                </a:solidFill>
                <a:latin typeface="Lily Script One"/>
                <a:ea typeface="Lily Script One"/>
                <a:cs typeface="Lily Script One"/>
                <a:sym typeface="Lily Script One"/>
              </a:rPr>
              <a:t>work</a:t>
            </a:r>
            <a:r>
              <a:rPr lang="en-US" sz="1600" dirty="0">
                <a:solidFill>
                  <a:srgbClr val="F7F9EB"/>
                </a:solidFill>
                <a:latin typeface="Lily Script One"/>
                <a:ea typeface="Lily Script One"/>
                <a:cs typeface="Lily Script One"/>
                <a:sym typeface="Lily Script One"/>
              </a:rPr>
              <a:t/>
            </a:r>
            <a:br>
              <a:rPr lang="en-US" sz="1600" dirty="0">
                <a:solidFill>
                  <a:srgbClr val="F7F9EB"/>
                </a:solidFill>
                <a:latin typeface="Lily Script One"/>
                <a:ea typeface="Lily Script One"/>
                <a:cs typeface="Lily Script One"/>
                <a:sym typeface="Lily Script One"/>
              </a:rPr>
            </a:br>
            <a:r>
              <a:rPr lang="en-US" sz="1600" dirty="0">
                <a:solidFill>
                  <a:srgbClr val="F7F9EB"/>
                </a:solidFill>
                <a:latin typeface="Lily Script One"/>
                <a:ea typeface="Lily Script One"/>
                <a:cs typeface="Lily Script One"/>
                <a:sym typeface="Lily Script One"/>
              </a:rPr>
              <a:t>and hope you enjoyed his </a:t>
            </a:r>
            <a:r>
              <a:rPr lang="en-US" sz="1600" dirty="0" smtClean="0">
                <a:solidFill>
                  <a:srgbClr val="F7F9EB"/>
                </a:solidFill>
                <a:latin typeface="Lily Script One"/>
                <a:ea typeface="Lily Script One"/>
                <a:cs typeface="Lily Script One"/>
                <a:sym typeface="Lily Script One"/>
              </a:rPr>
              <a:t>workshop!</a:t>
            </a:r>
            <a:endParaRPr lang="en-US" sz="1600" dirty="0"/>
          </a:p>
        </p:txBody>
      </p:sp>
    </p:spTree>
    <p:extLst>
      <p:ext uri="{BB962C8B-B14F-4D97-AF65-F5344CB8AC3E}">
        <p14:creationId xmlns:p14="http://schemas.microsoft.com/office/powerpoint/2010/main" val="235948265"/>
      </p:ext>
    </p:extLst>
  </p:cSld>
  <p:clrMapOvr>
    <a:masterClrMapping/>
  </p:clrMapOvr>
  <p:transition spd="slow">
    <p:push dir="u"/>
    <p:sndAc>
      <p:stSnd>
        <p:snd r:embed="rId3" name="arrow.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41"/>
          <p:cNvSpPr txBox="1">
            <a:spLocks noGrp="1"/>
          </p:cNvSpPr>
          <p:nvPr>
            <p:ph type="title" idx="5"/>
          </p:nvPr>
        </p:nvSpPr>
        <p:spPr>
          <a:xfrm>
            <a:off x="5049003" y="1481616"/>
            <a:ext cx="2330400" cy="55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solidFill>
                  <a:schemeClr val="dk2"/>
                </a:solidFill>
              </a:rPr>
              <a:t>02</a:t>
            </a:r>
            <a:endParaRPr sz="3600" dirty="0">
              <a:solidFill>
                <a:schemeClr val="dk2"/>
              </a:solidFill>
            </a:endParaRPr>
          </a:p>
        </p:txBody>
      </p:sp>
      <p:sp>
        <p:nvSpPr>
          <p:cNvPr id="503" name="Google Shape;503;p41"/>
          <p:cNvSpPr txBox="1">
            <a:spLocks noGrp="1"/>
          </p:cNvSpPr>
          <p:nvPr>
            <p:ph type="title" idx="2"/>
          </p:nvPr>
        </p:nvSpPr>
        <p:spPr>
          <a:xfrm>
            <a:off x="1677001" y="1481616"/>
            <a:ext cx="2330400" cy="55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a:solidFill>
                  <a:schemeClr val="dk2"/>
                </a:solidFill>
              </a:rPr>
              <a:t>01</a:t>
            </a:r>
            <a:endParaRPr sz="3600">
              <a:solidFill>
                <a:schemeClr val="dk2"/>
              </a:solidFill>
            </a:endParaRPr>
          </a:p>
        </p:txBody>
      </p:sp>
      <p:sp>
        <p:nvSpPr>
          <p:cNvPr id="504" name="Google Shape;504;p41"/>
          <p:cNvSpPr txBox="1">
            <a:spLocks noGrp="1"/>
          </p:cNvSpPr>
          <p:nvPr>
            <p:ph type="title" idx="14"/>
          </p:nvPr>
        </p:nvSpPr>
        <p:spPr>
          <a:xfrm>
            <a:off x="5049002" y="3091340"/>
            <a:ext cx="2330400" cy="55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solidFill>
                  <a:schemeClr val="dk2"/>
                </a:solidFill>
              </a:rPr>
              <a:t>04</a:t>
            </a:r>
            <a:endParaRPr sz="3600" dirty="0">
              <a:solidFill>
                <a:schemeClr val="dk2"/>
              </a:solidFill>
            </a:endParaRPr>
          </a:p>
        </p:txBody>
      </p:sp>
      <p:sp>
        <p:nvSpPr>
          <p:cNvPr id="505" name="Google Shape;505;p41"/>
          <p:cNvSpPr txBox="1">
            <a:spLocks noGrp="1"/>
          </p:cNvSpPr>
          <p:nvPr>
            <p:ph type="title" idx="3"/>
          </p:nvPr>
        </p:nvSpPr>
        <p:spPr>
          <a:xfrm>
            <a:off x="4819803" y="2037216"/>
            <a:ext cx="2788800" cy="555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1800" b="0" dirty="0">
                <a:latin typeface="Lily Script One"/>
                <a:ea typeface="Lily Script One"/>
                <a:cs typeface="Lily Script One"/>
                <a:sym typeface="Lily Script One"/>
              </a:rPr>
              <a:t>I</a:t>
            </a:r>
            <a:r>
              <a:rPr lang="en-US" sz="1800" b="0" dirty="0" smtClean="0">
                <a:solidFill>
                  <a:schemeClr val="dk1"/>
                </a:solidFill>
                <a:latin typeface="Lily Script One"/>
                <a:ea typeface="Lily Script One"/>
                <a:cs typeface="Lily Script One"/>
                <a:sym typeface="Lily Script One"/>
              </a:rPr>
              <a:t>ntroduction </a:t>
            </a:r>
            <a:r>
              <a:rPr lang="en-US" sz="1800" b="0" dirty="0">
                <a:solidFill>
                  <a:schemeClr val="dk1"/>
                </a:solidFill>
                <a:latin typeface="Lily Script One"/>
                <a:ea typeface="Lily Script One"/>
                <a:cs typeface="Lily Script One"/>
                <a:sym typeface="Lily Script One"/>
              </a:rPr>
              <a:t>to today’s teambuilding workshop</a:t>
            </a:r>
            <a:endParaRPr sz="1800" b="0" dirty="0">
              <a:solidFill>
                <a:schemeClr val="dk1"/>
              </a:solidFill>
              <a:latin typeface="Lily Script One"/>
              <a:ea typeface="Lily Script One"/>
              <a:cs typeface="Lily Script One"/>
              <a:sym typeface="Lily Script One"/>
            </a:endParaRPr>
          </a:p>
        </p:txBody>
      </p:sp>
      <p:sp>
        <p:nvSpPr>
          <p:cNvPr id="506" name="Google Shape;506;p41"/>
          <p:cNvSpPr txBox="1">
            <a:spLocks noGrp="1"/>
          </p:cNvSpPr>
          <p:nvPr>
            <p:ph type="title"/>
          </p:nvPr>
        </p:nvSpPr>
        <p:spPr>
          <a:xfrm>
            <a:off x="1447801" y="1730068"/>
            <a:ext cx="2788800" cy="555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1800" b="0" dirty="0">
                <a:solidFill>
                  <a:schemeClr val="dk1"/>
                </a:solidFill>
                <a:latin typeface="Lily Script One"/>
                <a:ea typeface="Lily Script One"/>
                <a:cs typeface="Lily Script One"/>
                <a:sym typeface="Lily Script One"/>
              </a:rPr>
              <a:t>Meet us</a:t>
            </a:r>
            <a:endParaRPr sz="1800" b="0" dirty="0">
              <a:solidFill>
                <a:schemeClr val="dk1"/>
              </a:solidFill>
              <a:latin typeface="Lily Script One"/>
              <a:ea typeface="Lily Script One"/>
              <a:cs typeface="Lily Script One"/>
              <a:sym typeface="Lily Script One"/>
            </a:endParaRPr>
          </a:p>
        </p:txBody>
      </p:sp>
      <p:sp>
        <p:nvSpPr>
          <p:cNvPr id="507" name="Google Shape;507;p41"/>
          <p:cNvSpPr txBox="1">
            <a:spLocks noGrp="1"/>
          </p:cNvSpPr>
          <p:nvPr>
            <p:ph type="subTitle" idx="1"/>
          </p:nvPr>
        </p:nvSpPr>
        <p:spPr>
          <a:xfrm>
            <a:off x="1677001" y="2137576"/>
            <a:ext cx="2330400" cy="634500"/>
          </a:xfrm>
          <a:prstGeom prst="rect">
            <a:avLst/>
          </a:prstGeom>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US" dirty="0"/>
              <a:t>W</a:t>
            </a:r>
            <a:r>
              <a:rPr lang="en-US" dirty="0" smtClean="0">
                <a:solidFill>
                  <a:schemeClr val="dk1"/>
                </a:solidFill>
              </a:rPr>
              <a:t>ho </a:t>
            </a:r>
            <a:r>
              <a:rPr lang="en-US" dirty="0">
                <a:solidFill>
                  <a:schemeClr val="dk1"/>
                </a:solidFill>
              </a:rPr>
              <a:t>will lead you in today's games?</a:t>
            </a:r>
            <a:endParaRPr dirty="0">
              <a:solidFill>
                <a:schemeClr val="dk1"/>
              </a:solidFill>
            </a:endParaRPr>
          </a:p>
        </p:txBody>
      </p:sp>
      <p:sp>
        <p:nvSpPr>
          <p:cNvPr id="508" name="Google Shape;508;p41"/>
          <p:cNvSpPr txBox="1">
            <a:spLocks noGrp="1"/>
          </p:cNvSpPr>
          <p:nvPr>
            <p:ph type="subTitle" idx="4"/>
          </p:nvPr>
        </p:nvSpPr>
        <p:spPr>
          <a:xfrm>
            <a:off x="4895034" y="2422753"/>
            <a:ext cx="2638337" cy="540910"/>
          </a:xfrm>
          <a:prstGeom prst="rect">
            <a:avLst/>
          </a:prstGeom>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US" dirty="0">
                <a:solidFill>
                  <a:schemeClr val="dk1"/>
                </a:solidFill>
              </a:rPr>
              <a:t>What are your expectations and our goals?</a:t>
            </a:r>
            <a:endParaRPr dirty="0">
              <a:solidFill>
                <a:schemeClr val="dk1"/>
              </a:solidFill>
            </a:endParaRPr>
          </a:p>
        </p:txBody>
      </p:sp>
      <p:sp>
        <p:nvSpPr>
          <p:cNvPr id="509" name="Google Shape;509;p41"/>
          <p:cNvSpPr txBox="1">
            <a:spLocks noGrp="1"/>
          </p:cNvSpPr>
          <p:nvPr>
            <p:ph type="title" idx="6"/>
          </p:nvPr>
        </p:nvSpPr>
        <p:spPr>
          <a:xfrm>
            <a:off x="1510202" y="3246709"/>
            <a:ext cx="2788800" cy="555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1800" b="0" dirty="0">
                <a:solidFill>
                  <a:schemeClr val="dk1"/>
                </a:solidFill>
                <a:latin typeface="Lily Script One"/>
                <a:ea typeface="Lily Script One"/>
                <a:cs typeface="Lily Script One"/>
                <a:sym typeface="Lily Script One"/>
              </a:rPr>
              <a:t>Team building games</a:t>
            </a:r>
            <a:endParaRPr sz="1800" b="0" dirty="0">
              <a:solidFill>
                <a:schemeClr val="dk1"/>
              </a:solidFill>
              <a:latin typeface="Lily Script One"/>
              <a:ea typeface="Lily Script One"/>
              <a:cs typeface="Lily Script One"/>
              <a:sym typeface="Lily Script One"/>
            </a:endParaRPr>
          </a:p>
        </p:txBody>
      </p:sp>
      <p:sp>
        <p:nvSpPr>
          <p:cNvPr id="510" name="Google Shape;510;p41"/>
          <p:cNvSpPr txBox="1">
            <a:spLocks noGrp="1"/>
          </p:cNvSpPr>
          <p:nvPr>
            <p:ph type="subTitle" idx="7"/>
          </p:nvPr>
        </p:nvSpPr>
        <p:spPr>
          <a:xfrm>
            <a:off x="1502861" y="3733117"/>
            <a:ext cx="2788800" cy="634500"/>
          </a:xfrm>
          <a:prstGeom prst="rect">
            <a:avLst/>
          </a:prstGeom>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US" dirty="0">
                <a:solidFill>
                  <a:schemeClr val="dk1"/>
                </a:solidFill>
              </a:rPr>
              <a:t>Acrostic Poem </a:t>
            </a:r>
            <a:endParaRPr lang="en-US" dirty="0" smtClean="0">
              <a:solidFill>
                <a:schemeClr val="dk1"/>
              </a:solidFill>
            </a:endParaRPr>
          </a:p>
          <a:p>
            <a:pPr marL="0" lvl="0" indent="0">
              <a:lnSpc>
                <a:spcPct val="90000"/>
              </a:lnSpc>
            </a:pPr>
            <a:r>
              <a:rPr lang="en-US" dirty="0" smtClean="0"/>
              <a:t>Pictionary</a:t>
            </a:r>
            <a:endParaRPr lang="en-US" dirty="0">
              <a:solidFill>
                <a:schemeClr val="dk1"/>
              </a:solidFill>
            </a:endParaRPr>
          </a:p>
          <a:p>
            <a:pPr marL="0" lvl="0" indent="0" algn="ctr" rtl="0">
              <a:lnSpc>
                <a:spcPct val="90000"/>
              </a:lnSpc>
              <a:spcBef>
                <a:spcPts val="0"/>
              </a:spcBef>
              <a:spcAft>
                <a:spcPts val="0"/>
              </a:spcAft>
              <a:buNone/>
            </a:pPr>
            <a:r>
              <a:rPr lang="en-US" dirty="0">
                <a:solidFill>
                  <a:schemeClr val="dk1"/>
                </a:solidFill>
              </a:rPr>
              <a:t>Puzzles </a:t>
            </a:r>
          </a:p>
          <a:p>
            <a:pPr marL="0" lvl="0" indent="0" algn="ctr" rtl="0">
              <a:lnSpc>
                <a:spcPct val="90000"/>
              </a:lnSpc>
              <a:spcBef>
                <a:spcPts val="0"/>
              </a:spcBef>
              <a:spcAft>
                <a:spcPts val="0"/>
              </a:spcAft>
              <a:buNone/>
            </a:pPr>
            <a:endParaRPr lang="en-US" dirty="0">
              <a:solidFill>
                <a:schemeClr val="dk1"/>
              </a:solidFill>
            </a:endParaRPr>
          </a:p>
        </p:txBody>
      </p:sp>
      <p:sp>
        <p:nvSpPr>
          <p:cNvPr id="511" name="Google Shape;511;p41"/>
          <p:cNvSpPr txBox="1">
            <a:spLocks noGrp="1"/>
          </p:cNvSpPr>
          <p:nvPr>
            <p:ph type="title" idx="8"/>
          </p:nvPr>
        </p:nvSpPr>
        <p:spPr>
          <a:xfrm>
            <a:off x="1677001" y="2968909"/>
            <a:ext cx="2330400" cy="55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solidFill>
                  <a:schemeClr val="dk2"/>
                </a:solidFill>
              </a:rPr>
              <a:t>03</a:t>
            </a:r>
            <a:endParaRPr sz="3600" dirty="0">
              <a:solidFill>
                <a:schemeClr val="dk2"/>
              </a:solidFill>
            </a:endParaRPr>
          </a:p>
        </p:txBody>
      </p:sp>
      <p:sp>
        <p:nvSpPr>
          <p:cNvPr id="512" name="Google Shape;512;p41"/>
          <p:cNvSpPr txBox="1">
            <a:spLocks noGrp="1"/>
          </p:cNvSpPr>
          <p:nvPr>
            <p:ph type="title" idx="9"/>
          </p:nvPr>
        </p:nvSpPr>
        <p:spPr>
          <a:xfrm>
            <a:off x="4819802" y="3349200"/>
            <a:ext cx="2788800" cy="555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800" b="0" dirty="0">
                <a:solidFill>
                  <a:schemeClr val="dk1"/>
                </a:solidFill>
                <a:latin typeface="Lily Script One"/>
                <a:ea typeface="Lily Script One"/>
                <a:cs typeface="Lily Script One"/>
                <a:sym typeface="Lily Script One"/>
              </a:rPr>
              <a:t>Conclusions</a:t>
            </a:r>
            <a:endParaRPr sz="1800" b="0" dirty="0">
              <a:solidFill>
                <a:schemeClr val="dk1"/>
              </a:solidFill>
              <a:latin typeface="Lily Script One"/>
              <a:ea typeface="Lily Script One"/>
              <a:cs typeface="Lily Script One"/>
              <a:sym typeface="Lily Script One"/>
            </a:endParaRPr>
          </a:p>
        </p:txBody>
      </p:sp>
      <p:sp>
        <p:nvSpPr>
          <p:cNvPr id="513" name="Google Shape;513;p41"/>
          <p:cNvSpPr txBox="1">
            <a:spLocks noGrp="1"/>
          </p:cNvSpPr>
          <p:nvPr>
            <p:ph type="subTitle" idx="13"/>
          </p:nvPr>
        </p:nvSpPr>
        <p:spPr>
          <a:xfrm>
            <a:off x="5049003" y="3802309"/>
            <a:ext cx="2330400" cy="634500"/>
          </a:xfrm>
          <a:prstGeom prst="rect">
            <a:avLst/>
          </a:prstGeom>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US" dirty="0"/>
              <a:t>C</a:t>
            </a:r>
            <a:r>
              <a:rPr lang="en-US" dirty="0" smtClean="0">
                <a:solidFill>
                  <a:schemeClr val="dk1"/>
                </a:solidFill>
              </a:rPr>
              <a:t>losing </a:t>
            </a:r>
            <a:r>
              <a:rPr lang="en-US" dirty="0">
                <a:solidFill>
                  <a:schemeClr val="dk1"/>
                </a:solidFill>
              </a:rPr>
              <a:t>the workshop and reviewing expectations and goals</a:t>
            </a:r>
            <a:endParaRPr dirty="0">
              <a:solidFill>
                <a:schemeClr val="dk1"/>
              </a:solidFill>
            </a:endParaRPr>
          </a:p>
        </p:txBody>
      </p:sp>
      <p:sp>
        <p:nvSpPr>
          <p:cNvPr id="514" name="Google Shape;514;p41"/>
          <p:cNvSpPr txBox="1">
            <a:spLocks noGrp="1"/>
          </p:cNvSpPr>
          <p:nvPr>
            <p:ph type="ctrTitle" idx="15"/>
          </p:nvPr>
        </p:nvSpPr>
        <p:spPr>
          <a:xfrm>
            <a:off x="877650" y="811129"/>
            <a:ext cx="7388700" cy="636300"/>
          </a:xfrm>
          <a:prstGeom prst="rect">
            <a:avLst/>
          </a:prstGeom>
          <a:effectLst>
            <a:outerShdw dist="57150" dir="1860000" algn="bl" rotWithShape="0">
              <a:schemeClr val="lt2"/>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US" sz="3600" dirty="0">
                <a:solidFill>
                  <a:schemeClr val="dk1"/>
                </a:solidFill>
              </a:rPr>
              <a:t>Agenda</a:t>
            </a:r>
            <a:endParaRPr sz="3600" dirty="0">
              <a:solidFill>
                <a:schemeClr val="dk1"/>
              </a:solidFill>
            </a:endParaRPr>
          </a:p>
        </p:txBody>
      </p:sp>
      <p:sp>
        <p:nvSpPr>
          <p:cNvPr id="515" name="Google Shape;515;p41"/>
          <p:cNvSpPr/>
          <p:nvPr/>
        </p:nvSpPr>
        <p:spPr>
          <a:xfrm>
            <a:off x="5424859" y="990504"/>
            <a:ext cx="503695" cy="163784"/>
          </a:xfrm>
          <a:custGeom>
            <a:avLst/>
            <a:gdLst/>
            <a:ahLst/>
            <a:cxnLst/>
            <a:rect l="l" t="t" r="r" b="b"/>
            <a:pathLst>
              <a:path w="22567" h="7338" extrusionOk="0">
                <a:moveTo>
                  <a:pt x="1400" y="1"/>
                </a:moveTo>
                <a:cubicBezTo>
                  <a:pt x="1392" y="1"/>
                  <a:pt x="1384" y="1"/>
                  <a:pt x="1376" y="2"/>
                </a:cubicBezTo>
                <a:cubicBezTo>
                  <a:pt x="401" y="108"/>
                  <a:pt x="1" y="1110"/>
                  <a:pt x="28" y="1991"/>
                </a:cubicBezTo>
                <a:cubicBezTo>
                  <a:pt x="41" y="3046"/>
                  <a:pt x="562" y="3940"/>
                  <a:pt x="1296" y="4675"/>
                </a:cubicBezTo>
                <a:cubicBezTo>
                  <a:pt x="2992" y="6384"/>
                  <a:pt x="5609" y="7132"/>
                  <a:pt x="7945" y="7305"/>
                </a:cubicBezTo>
                <a:cubicBezTo>
                  <a:pt x="8272" y="7327"/>
                  <a:pt x="8597" y="7338"/>
                  <a:pt x="8922" y="7338"/>
                </a:cubicBezTo>
                <a:cubicBezTo>
                  <a:pt x="11189" y="7338"/>
                  <a:pt x="13414" y="6819"/>
                  <a:pt x="15516" y="5943"/>
                </a:cubicBezTo>
                <a:cubicBezTo>
                  <a:pt x="16678" y="5463"/>
                  <a:pt x="17759" y="4808"/>
                  <a:pt x="18854" y="4181"/>
                </a:cubicBezTo>
                <a:cubicBezTo>
                  <a:pt x="19401" y="3865"/>
                  <a:pt x="20014" y="3571"/>
                  <a:pt x="20663" y="3571"/>
                </a:cubicBezTo>
                <a:cubicBezTo>
                  <a:pt x="20728" y="3571"/>
                  <a:pt x="20792" y="3574"/>
                  <a:pt x="20857" y="3580"/>
                </a:cubicBezTo>
                <a:cubicBezTo>
                  <a:pt x="21952" y="3673"/>
                  <a:pt x="21792" y="5062"/>
                  <a:pt x="20950" y="5342"/>
                </a:cubicBezTo>
                <a:cubicBezTo>
                  <a:pt x="20676" y="5467"/>
                  <a:pt x="21149" y="5978"/>
                  <a:pt x="21429" y="5978"/>
                </a:cubicBezTo>
                <a:cubicBezTo>
                  <a:pt x="21449" y="5978"/>
                  <a:pt x="21467" y="5975"/>
                  <a:pt x="21485" y="5970"/>
                </a:cubicBezTo>
                <a:cubicBezTo>
                  <a:pt x="22339" y="5716"/>
                  <a:pt x="22566" y="4848"/>
                  <a:pt x="22259" y="4074"/>
                </a:cubicBezTo>
                <a:cubicBezTo>
                  <a:pt x="21872" y="3179"/>
                  <a:pt x="20857" y="2779"/>
                  <a:pt x="19949" y="2712"/>
                </a:cubicBezTo>
                <a:cubicBezTo>
                  <a:pt x="19893" y="2708"/>
                  <a:pt x="19837" y="2706"/>
                  <a:pt x="19780" y="2706"/>
                </a:cubicBezTo>
                <a:cubicBezTo>
                  <a:pt x="18679" y="2706"/>
                  <a:pt x="17617" y="3429"/>
                  <a:pt x="16651" y="3874"/>
                </a:cubicBezTo>
                <a:cubicBezTo>
                  <a:pt x="15383" y="4475"/>
                  <a:pt x="14061" y="4969"/>
                  <a:pt x="12726" y="5329"/>
                </a:cubicBezTo>
                <a:cubicBezTo>
                  <a:pt x="11343" y="5723"/>
                  <a:pt x="9883" y="5948"/>
                  <a:pt x="8429" y="5948"/>
                </a:cubicBezTo>
                <a:cubicBezTo>
                  <a:pt x="7173" y="5948"/>
                  <a:pt x="5922" y="5780"/>
                  <a:pt x="4728" y="5409"/>
                </a:cubicBezTo>
                <a:cubicBezTo>
                  <a:pt x="3740" y="5115"/>
                  <a:pt x="2538" y="4661"/>
                  <a:pt x="1937" y="3780"/>
                </a:cubicBezTo>
                <a:cubicBezTo>
                  <a:pt x="1643" y="3326"/>
                  <a:pt x="1630" y="2779"/>
                  <a:pt x="1737" y="2271"/>
                </a:cubicBezTo>
                <a:cubicBezTo>
                  <a:pt x="1844" y="1791"/>
                  <a:pt x="2231" y="1457"/>
                  <a:pt x="2431" y="1030"/>
                </a:cubicBezTo>
                <a:cubicBezTo>
                  <a:pt x="2627" y="586"/>
                  <a:pt x="1775" y="1"/>
                  <a:pt x="1400" y="1"/>
                </a:cubicBezTo>
                <a:close/>
              </a:path>
            </a:pathLst>
          </a:custGeom>
          <a:solidFill>
            <a:srgbClr val="F7F9EB"/>
          </a:solidFill>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1"/>
          <p:cNvSpPr/>
          <p:nvPr/>
        </p:nvSpPr>
        <p:spPr>
          <a:xfrm flipH="1">
            <a:off x="3215447" y="994248"/>
            <a:ext cx="503695" cy="163784"/>
          </a:xfrm>
          <a:custGeom>
            <a:avLst/>
            <a:gdLst/>
            <a:ahLst/>
            <a:cxnLst/>
            <a:rect l="l" t="t" r="r" b="b"/>
            <a:pathLst>
              <a:path w="22567" h="7338" extrusionOk="0">
                <a:moveTo>
                  <a:pt x="1400" y="1"/>
                </a:moveTo>
                <a:cubicBezTo>
                  <a:pt x="1392" y="1"/>
                  <a:pt x="1384" y="1"/>
                  <a:pt x="1376" y="2"/>
                </a:cubicBezTo>
                <a:cubicBezTo>
                  <a:pt x="401" y="108"/>
                  <a:pt x="1" y="1110"/>
                  <a:pt x="28" y="1991"/>
                </a:cubicBezTo>
                <a:cubicBezTo>
                  <a:pt x="41" y="3046"/>
                  <a:pt x="562" y="3940"/>
                  <a:pt x="1296" y="4675"/>
                </a:cubicBezTo>
                <a:cubicBezTo>
                  <a:pt x="2992" y="6384"/>
                  <a:pt x="5609" y="7132"/>
                  <a:pt x="7945" y="7305"/>
                </a:cubicBezTo>
                <a:cubicBezTo>
                  <a:pt x="8272" y="7327"/>
                  <a:pt x="8597" y="7338"/>
                  <a:pt x="8922" y="7338"/>
                </a:cubicBezTo>
                <a:cubicBezTo>
                  <a:pt x="11189" y="7338"/>
                  <a:pt x="13414" y="6819"/>
                  <a:pt x="15516" y="5943"/>
                </a:cubicBezTo>
                <a:cubicBezTo>
                  <a:pt x="16678" y="5463"/>
                  <a:pt x="17759" y="4808"/>
                  <a:pt x="18854" y="4181"/>
                </a:cubicBezTo>
                <a:cubicBezTo>
                  <a:pt x="19401" y="3865"/>
                  <a:pt x="20014" y="3571"/>
                  <a:pt x="20663" y="3571"/>
                </a:cubicBezTo>
                <a:cubicBezTo>
                  <a:pt x="20728" y="3571"/>
                  <a:pt x="20792" y="3574"/>
                  <a:pt x="20857" y="3580"/>
                </a:cubicBezTo>
                <a:cubicBezTo>
                  <a:pt x="21952" y="3673"/>
                  <a:pt x="21792" y="5062"/>
                  <a:pt x="20950" y="5342"/>
                </a:cubicBezTo>
                <a:cubicBezTo>
                  <a:pt x="20676" y="5467"/>
                  <a:pt x="21149" y="5978"/>
                  <a:pt x="21429" y="5978"/>
                </a:cubicBezTo>
                <a:cubicBezTo>
                  <a:pt x="21449" y="5978"/>
                  <a:pt x="21467" y="5975"/>
                  <a:pt x="21485" y="5970"/>
                </a:cubicBezTo>
                <a:cubicBezTo>
                  <a:pt x="22339" y="5716"/>
                  <a:pt x="22566" y="4848"/>
                  <a:pt x="22259" y="4074"/>
                </a:cubicBezTo>
                <a:cubicBezTo>
                  <a:pt x="21872" y="3179"/>
                  <a:pt x="20857" y="2779"/>
                  <a:pt x="19949" y="2712"/>
                </a:cubicBezTo>
                <a:cubicBezTo>
                  <a:pt x="19893" y="2708"/>
                  <a:pt x="19837" y="2706"/>
                  <a:pt x="19780" y="2706"/>
                </a:cubicBezTo>
                <a:cubicBezTo>
                  <a:pt x="18679" y="2706"/>
                  <a:pt x="17617" y="3429"/>
                  <a:pt x="16651" y="3874"/>
                </a:cubicBezTo>
                <a:cubicBezTo>
                  <a:pt x="15383" y="4475"/>
                  <a:pt x="14061" y="4969"/>
                  <a:pt x="12726" y="5329"/>
                </a:cubicBezTo>
                <a:cubicBezTo>
                  <a:pt x="11343" y="5723"/>
                  <a:pt x="9883" y="5948"/>
                  <a:pt x="8429" y="5948"/>
                </a:cubicBezTo>
                <a:cubicBezTo>
                  <a:pt x="7173" y="5948"/>
                  <a:pt x="5922" y="5780"/>
                  <a:pt x="4728" y="5409"/>
                </a:cubicBezTo>
                <a:cubicBezTo>
                  <a:pt x="3740" y="5115"/>
                  <a:pt x="2538" y="4661"/>
                  <a:pt x="1937" y="3780"/>
                </a:cubicBezTo>
                <a:cubicBezTo>
                  <a:pt x="1643" y="3326"/>
                  <a:pt x="1630" y="2779"/>
                  <a:pt x="1737" y="2271"/>
                </a:cubicBezTo>
                <a:cubicBezTo>
                  <a:pt x="1844" y="1791"/>
                  <a:pt x="2231" y="1457"/>
                  <a:pt x="2431" y="1030"/>
                </a:cubicBezTo>
                <a:cubicBezTo>
                  <a:pt x="2627" y="586"/>
                  <a:pt x="1775" y="1"/>
                  <a:pt x="1400" y="1"/>
                </a:cubicBezTo>
                <a:close/>
              </a:path>
            </a:pathLst>
          </a:custGeom>
          <a:solidFill>
            <a:srgbClr val="F7F9EB"/>
          </a:solidFill>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push dir="u"/>
    <p:sndAc>
      <p:stSnd>
        <p:snd r:embed="rId3" name="arrow.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42"/>
          <p:cNvSpPr/>
          <p:nvPr/>
        </p:nvSpPr>
        <p:spPr>
          <a:xfrm rot="276110">
            <a:off x="2644246" y="2044213"/>
            <a:ext cx="3924125" cy="1740594"/>
          </a:xfrm>
          <a:custGeom>
            <a:avLst/>
            <a:gdLst/>
            <a:ahLst/>
            <a:cxnLst/>
            <a:rect l="l" t="t" r="r" b="b"/>
            <a:pathLst>
              <a:path w="32233" h="15076" extrusionOk="0">
                <a:moveTo>
                  <a:pt x="26838" y="1"/>
                </a:moveTo>
                <a:lnTo>
                  <a:pt x="26838" y="1"/>
                </a:lnTo>
                <a:cubicBezTo>
                  <a:pt x="26985" y="2311"/>
                  <a:pt x="26985" y="5075"/>
                  <a:pt x="24395" y="6063"/>
                </a:cubicBezTo>
                <a:cubicBezTo>
                  <a:pt x="22886" y="6650"/>
                  <a:pt x="21551" y="7144"/>
                  <a:pt x="19895" y="7278"/>
                </a:cubicBezTo>
                <a:cubicBezTo>
                  <a:pt x="19339" y="7321"/>
                  <a:pt x="18785" y="7340"/>
                  <a:pt x="18233" y="7340"/>
                </a:cubicBezTo>
                <a:cubicBezTo>
                  <a:pt x="15561" y="7340"/>
                  <a:pt x="12924" y="6901"/>
                  <a:pt x="10268" y="6690"/>
                </a:cubicBezTo>
                <a:cubicBezTo>
                  <a:pt x="9476" y="6627"/>
                  <a:pt x="8681" y="6589"/>
                  <a:pt x="7890" y="6589"/>
                </a:cubicBezTo>
                <a:cubicBezTo>
                  <a:pt x="6840" y="6589"/>
                  <a:pt x="5795" y="6656"/>
                  <a:pt x="4767" y="6824"/>
                </a:cubicBezTo>
                <a:cubicBezTo>
                  <a:pt x="2951" y="7131"/>
                  <a:pt x="1536" y="7718"/>
                  <a:pt x="0" y="8680"/>
                </a:cubicBezTo>
                <a:cubicBezTo>
                  <a:pt x="1402" y="8893"/>
                  <a:pt x="2764" y="9401"/>
                  <a:pt x="3992" y="10122"/>
                </a:cubicBezTo>
                <a:cubicBezTo>
                  <a:pt x="2404" y="11404"/>
                  <a:pt x="1162" y="13086"/>
                  <a:pt x="414" y="14995"/>
                </a:cubicBezTo>
                <a:cubicBezTo>
                  <a:pt x="1750" y="14481"/>
                  <a:pt x="3158" y="14312"/>
                  <a:pt x="4591" y="14312"/>
                </a:cubicBezTo>
                <a:cubicBezTo>
                  <a:pt x="6322" y="14312"/>
                  <a:pt x="8090" y="14559"/>
                  <a:pt x="9814" y="14742"/>
                </a:cubicBezTo>
                <a:cubicBezTo>
                  <a:pt x="11916" y="14961"/>
                  <a:pt x="14032" y="15076"/>
                  <a:pt x="16147" y="15076"/>
                </a:cubicBezTo>
                <a:cubicBezTo>
                  <a:pt x="16867" y="15076"/>
                  <a:pt x="17587" y="15063"/>
                  <a:pt x="18306" y="15035"/>
                </a:cubicBezTo>
                <a:cubicBezTo>
                  <a:pt x="20562" y="14969"/>
                  <a:pt x="22859" y="14755"/>
                  <a:pt x="24929" y="13860"/>
                </a:cubicBezTo>
                <a:cubicBezTo>
                  <a:pt x="29375" y="11884"/>
                  <a:pt x="32232" y="6116"/>
                  <a:pt x="29295" y="1817"/>
                </a:cubicBezTo>
                <a:cubicBezTo>
                  <a:pt x="28654" y="909"/>
                  <a:pt x="27960" y="255"/>
                  <a:pt x="26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2"/>
          <p:cNvSpPr txBox="1">
            <a:spLocks noGrp="1"/>
          </p:cNvSpPr>
          <p:nvPr>
            <p:ph type="title"/>
          </p:nvPr>
        </p:nvSpPr>
        <p:spPr>
          <a:xfrm>
            <a:off x="3694200" y="1997425"/>
            <a:ext cx="1755600" cy="84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400" dirty="0">
                <a:solidFill>
                  <a:schemeClr val="accent1"/>
                </a:solidFill>
              </a:rPr>
              <a:t>Meet</a:t>
            </a:r>
            <a:endParaRPr sz="4400" dirty="0">
              <a:solidFill>
                <a:schemeClr val="accent1"/>
              </a:solidFill>
            </a:endParaRPr>
          </a:p>
        </p:txBody>
      </p:sp>
      <p:sp>
        <p:nvSpPr>
          <p:cNvPr id="523" name="Google Shape;523;p42"/>
          <p:cNvSpPr txBox="1">
            <a:spLocks noGrp="1"/>
          </p:cNvSpPr>
          <p:nvPr>
            <p:ph type="title" idx="2"/>
          </p:nvPr>
        </p:nvSpPr>
        <p:spPr>
          <a:xfrm>
            <a:off x="2549400" y="972515"/>
            <a:ext cx="4045200" cy="841800"/>
          </a:xfrm>
          <a:prstGeom prst="rect">
            <a:avLst/>
          </a:prstGeom>
          <a:effectLst>
            <a:outerShdw dist="57150" dir="2580000" algn="bl" rotWithShape="0">
              <a:schemeClr val="lt1"/>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4500" dirty="0"/>
              <a:t>01</a:t>
            </a:r>
            <a:endParaRPr sz="4500" dirty="0"/>
          </a:p>
        </p:txBody>
      </p:sp>
      <p:sp>
        <p:nvSpPr>
          <p:cNvPr id="524" name="Google Shape;524;p42"/>
          <p:cNvSpPr txBox="1">
            <a:spLocks noGrp="1"/>
          </p:cNvSpPr>
          <p:nvPr>
            <p:ph type="subTitle" idx="1"/>
          </p:nvPr>
        </p:nvSpPr>
        <p:spPr>
          <a:xfrm>
            <a:off x="2200908" y="3939420"/>
            <a:ext cx="4810800" cy="84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who are the girls who will lead teambuilding activities today?</a:t>
            </a:r>
            <a:endParaRPr dirty="0"/>
          </a:p>
        </p:txBody>
      </p:sp>
      <p:sp>
        <p:nvSpPr>
          <p:cNvPr id="525" name="Google Shape;525;p42"/>
          <p:cNvSpPr txBox="1">
            <a:spLocks noGrp="1"/>
          </p:cNvSpPr>
          <p:nvPr>
            <p:ph type="title" idx="3"/>
          </p:nvPr>
        </p:nvSpPr>
        <p:spPr>
          <a:xfrm>
            <a:off x="2840208" y="2914510"/>
            <a:ext cx="3532200" cy="686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5000" b="0" dirty="0">
                <a:latin typeface="Lily Script One"/>
                <a:ea typeface="Lily Script One"/>
                <a:cs typeface="Lily Script One"/>
                <a:sym typeface="Lily Script One"/>
              </a:rPr>
              <a:t>Us!</a:t>
            </a:r>
            <a:endParaRPr sz="5000" b="0" dirty="0">
              <a:latin typeface="Lily Script One"/>
              <a:ea typeface="Lily Script One"/>
              <a:cs typeface="Lily Script One"/>
              <a:sym typeface="Lily Script One"/>
            </a:endParaRPr>
          </a:p>
        </p:txBody>
      </p:sp>
      <p:sp>
        <p:nvSpPr>
          <p:cNvPr id="526" name="Google Shape;526;p42"/>
          <p:cNvSpPr/>
          <p:nvPr/>
        </p:nvSpPr>
        <p:spPr>
          <a:xfrm>
            <a:off x="5963695" y="2448625"/>
            <a:ext cx="220365" cy="686701"/>
          </a:xfrm>
          <a:custGeom>
            <a:avLst/>
            <a:gdLst/>
            <a:ahLst/>
            <a:cxnLst/>
            <a:rect l="l" t="t" r="r" b="b"/>
            <a:pathLst>
              <a:path w="1296" h="4039" extrusionOk="0">
                <a:moveTo>
                  <a:pt x="1069" y="0"/>
                </a:moveTo>
                <a:cubicBezTo>
                  <a:pt x="935" y="14"/>
                  <a:pt x="962" y="948"/>
                  <a:pt x="695" y="2030"/>
                </a:cubicBezTo>
                <a:cubicBezTo>
                  <a:pt x="454" y="3151"/>
                  <a:pt x="0" y="3979"/>
                  <a:pt x="94" y="4033"/>
                </a:cubicBezTo>
                <a:cubicBezTo>
                  <a:pt x="99" y="4037"/>
                  <a:pt x="106" y="4039"/>
                  <a:pt x="114" y="4039"/>
                </a:cubicBezTo>
                <a:cubicBezTo>
                  <a:pt x="185" y="4039"/>
                  <a:pt x="356" y="3879"/>
                  <a:pt x="548" y="3579"/>
                </a:cubicBezTo>
                <a:cubicBezTo>
                  <a:pt x="761" y="3245"/>
                  <a:pt x="1002" y="2737"/>
                  <a:pt x="1149" y="2150"/>
                </a:cubicBezTo>
                <a:cubicBezTo>
                  <a:pt x="1282" y="1576"/>
                  <a:pt x="1296" y="1015"/>
                  <a:pt x="1269" y="614"/>
                </a:cubicBezTo>
                <a:cubicBezTo>
                  <a:pt x="1215" y="241"/>
                  <a:pt x="1135" y="0"/>
                  <a:pt x="1069" y="0"/>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push dir="u"/>
    <p:sndAc>
      <p:stSnd>
        <p:snd r:embed="rId3" name="arrow.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43"/>
          <p:cNvSpPr txBox="1">
            <a:spLocks noGrp="1"/>
          </p:cNvSpPr>
          <p:nvPr>
            <p:ph type="title"/>
          </p:nvPr>
        </p:nvSpPr>
        <p:spPr>
          <a:xfrm>
            <a:off x="1458859" y="2064300"/>
            <a:ext cx="2772600" cy="1014900"/>
          </a:xfrm>
          <a:prstGeom prst="rect">
            <a:avLst/>
          </a:prstGeom>
          <a:effectLst>
            <a:outerShdw dist="47625" dir="3780000" algn="bl" rotWithShape="0">
              <a:schemeClr val="lt2"/>
            </a:outerShdw>
          </a:effectLst>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US" sz="2700" dirty="0" smtClean="0"/>
              <a:t>Marija </a:t>
            </a:r>
            <a:r>
              <a:rPr lang="en-US" sz="2700" dirty="0" err="1" smtClean="0"/>
              <a:t>Buleska</a:t>
            </a:r>
            <a:r>
              <a:rPr lang="en-US" sz="2700" dirty="0" smtClean="0"/>
              <a:t> &amp; Aleksandra </a:t>
            </a:r>
            <a:r>
              <a:rPr lang="en-US" sz="2700" dirty="0" err="1" smtClean="0"/>
              <a:t>Petreska</a:t>
            </a:r>
            <a:endParaRPr sz="2700" dirty="0">
              <a:solidFill>
                <a:schemeClr val="dk1"/>
              </a:solidFill>
            </a:endParaRPr>
          </a:p>
        </p:txBody>
      </p:sp>
      <p:sp>
        <p:nvSpPr>
          <p:cNvPr id="532" name="Google Shape;532;p43"/>
          <p:cNvSpPr txBox="1">
            <a:spLocks noGrp="1"/>
          </p:cNvSpPr>
          <p:nvPr>
            <p:ph type="body" idx="1"/>
          </p:nvPr>
        </p:nvSpPr>
        <p:spPr>
          <a:xfrm>
            <a:off x="4544668" y="1030550"/>
            <a:ext cx="3549600" cy="3416400"/>
          </a:xfrm>
          <a:prstGeom prst="rect">
            <a:avLst/>
          </a:prstGeom>
        </p:spPr>
        <p:txBody>
          <a:bodyPr spcFirstLastPara="1" wrap="square" lIns="91425" tIns="91425" rIns="91425" bIns="91425" anchor="ctr" anchorCtr="0">
            <a:noAutofit/>
          </a:bodyPr>
          <a:lstStyle/>
          <a:p>
            <a:pPr marL="285750" lvl="0" indent="-285750" algn="l" rtl="0">
              <a:lnSpc>
                <a:spcPct val="100000"/>
              </a:lnSpc>
              <a:spcBef>
                <a:spcPts val="0"/>
              </a:spcBef>
              <a:spcAft>
                <a:spcPts val="0"/>
              </a:spcAft>
              <a:buClr>
                <a:schemeClr val="dk1"/>
              </a:buClr>
              <a:buSzPts val="1100"/>
              <a:buFontTx/>
              <a:buChar char="-"/>
            </a:pPr>
            <a:r>
              <a:rPr lang="en-US" dirty="0">
                <a:solidFill>
                  <a:schemeClr val="dk1"/>
                </a:solidFill>
              </a:rPr>
              <a:t>Students in the Ohrid</a:t>
            </a:r>
            <a:r>
              <a:rPr lang="mk-MK" dirty="0">
                <a:solidFill>
                  <a:schemeClr val="dk1"/>
                </a:solidFill>
              </a:rPr>
              <a:t> </a:t>
            </a:r>
            <a:r>
              <a:rPr lang="en-US" dirty="0">
                <a:solidFill>
                  <a:schemeClr val="dk1"/>
                </a:solidFill>
              </a:rPr>
              <a:t>gymnasium, in the </a:t>
            </a:r>
            <a:r>
              <a:rPr lang="en-US" dirty="0" smtClean="0">
                <a:solidFill>
                  <a:schemeClr val="dk1"/>
                </a:solidFill>
              </a:rPr>
              <a:t>fourth </a:t>
            </a:r>
            <a:r>
              <a:rPr lang="en-US" dirty="0">
                <a:solidFill>
                  <a:schemeClr val="dk1"/>
                </a:solidFill>
              </a:rPr>
              <a:t>year</a:t>
            </a:r>
            <a:r>
              <a:rPr lang="en-US" dirty="0" smtClean="0">
                <a:solidFill>
                  <a:schemeClr val="dk1"/>
                </a:solidFill>
              </a:rPr>
              <a:t>. </a:t>
            </a:r>
            <a:endParaRPr lang="en-US" dirty="0"/>
          </a:p>
          <a:p>
            <a:pPr marL="285750" lvl="0" indent="-285750" algn="l" rtl="0">
              <a:lnSpc>
                <a:spcPct val="100000"/>
              </a:lnSpc>
              <a:spcBef>
                <a:spcPts val="0"/>
              </a:spcBef>
              <a:spcAft>
                <a:spcPts val="0"/>
              </a:spcAft>
              <a:buClr>
                <a:schemeClr val="dk1"/>
              </a:buClr>
              <a:buSzPts val="1100"/>
              <a:buFontTx/>
              <a:buChar char="-"/>
            </a:pPr>
            <a:r>
              <a:rPr lang="en-US" smtClean="0">
                <a:solidFill>
                  <a:schemeClr val="dk1"/>
                </a:solidFill>
              </a:rPr>
              <a:t>We are </a:t>
            </a:r>
            <a:r>
              <a:rPr lang="en-US" dirty="0" smtClean="0">
                <a:solidFill>
                  <a:schemeClr val="dk1"/>
                </a:solidFill>
              </a:rPr>
              <a:t>graduating high school this year.</a:t>
            </a:r>
            <a:endParaRPr lang="mk-MK" dirty="0">
              <a:solidFill>
                <a:schemeClr val="dk1"/>
              </a:solidFill>
            </a:endParaRPr>
          </a:p>
          <a:p>
            <a:pPr marL="285750" lvl="0" indent="-285750" algn="l" rtl="0">
              <a:lnSpc>
                <a:spcPct val="100000"/>
              </a:lnSpc>
              <a:spcBef>
                <a:spcPts val="0"/>
              </a:spcBef>
              <a:spcAft>
                <a:spcPts val="0"/>
              </a:spcAft>
              <a:buClr>
                <a:schemeClr val="dk1"/>
              </a:buClr>
              <a:buSzPts val="1100"/>
              <a:buFontTx/>
              <a:buChar char="-"/>
            </a:pPr>
            <a:r>
              <a:rPr lang="en-US" dirty="0">
                <a:solidFill>
                  <a:schemeClr val="dk1"/>
                </a:solidFill>
              </a:rPr>
              <a:t>We love meeting new people</a:t>
            </a:r>
          </a:p>
          <a:p>
            <a:pPr marL="285750" lvl="0" indent="-285750" algn="l" rtl="0">
              <a:lnSpc>
                <a:spcPct val="100000"/>
              </a:lnSpc>
              <a:spcBef>
                <a:spcPts val="0"/>
              </a:spcBef>
              <a:spcAft>
                <a:spcPts val="0"/>
              </a:spcAft>
              <a:buClr>
                <a:schemeClr val="dk1"/>
              </a:buClr>
              <a:buSzPts val="1100"/>
              <a:buFontTx/>
              <a:buChar char="-"/>
            </a:pPr>
            <a:r>
              <a:rPr lang="en-US" dirty="0" smtClean="0">
                <a:solidFill>
                  <a:schemeClr val="dk1"/>
                </a:solidFill>
              </a:rPr>
              <a:t>We like to learn more about </a:t>
            </a:r>
            <a:r>
              <a:rPr lang="en-US" dirty="0">
                <a:solidFill>
                  <a:schemeClr val="dk1"/>
                </a:solidFill>
              </a:rPr>
              <a:t>the culture of others.</a:t>
            </a:r>
          </a:p>
          <a:p>
            <a:pPr marL="285750" lvl="0" indent="-285750" algn="l" rtl="0">
              <a:lnSpc>
                <a:spcPct val="100000"/>
              </a:lnSpc>
              <a:spcBef>
                <a:spcPts val="0"/>
              </a:spcBef>
              <a:spcAft>
                <a:spcPts val="0"/>
              </a:spcAft>
              <a:buClr>
                <a:schemeClr val="dk1"/>
              </a:buClr>
              <a:buSzPts val="1100"/>
              <a:buFontTx/>
              <a:buChar char="-"/>
            </a:pPr>
            <a:r>
              <a:rPr lang="en-US" dirty="0">
                <a:solidFill>
                  <a:schemeClr val="dk1"/>
                </a:solidFill>
              </a:rPr>
              <a:t>We were part of Erasmus +</a:t>
            </a:r>
            <a:r>
              <a:rPr lang="mk-MK" dirty="0">
                <a:solidFill>
                  <a:schemeClr val="dk1"/>
                </a:solidFill>
              </a:rPr>
              <a:t>, </a:t>
            </a:r>
            <a:r>
              <a:rPr lang="en-US" dirty="0">
                <a:solidFill>
                  <a:schemeClr val="dk1"/>
                </a:solidFill>
              </a:rPr>
              <a:t>visiting </a:t>
            </a:r>
            <a:r>
              <a:rPr lang="en-US" dirty="0" smtClean="0">
                <a:solidFill>
                  <a:schemeClr val="dk1"/>
                </a:solidFill>
              </a:rPr>
              <a:t>Bulgaria </a:t>
            </a:r>
            <a:r>
              <a:rPr lang="en-US" dirty="0">
                <a:solidFill>
                  <a:schemeClr val="dk1"/>
                </a:solidFill>
              </a:rPr>
              <a:t>in </a:t>
            </a:r>
            <a:r>
              <a:rPr lang="en-US" dirty="0" smtClean="0">
                <a:solidFill>
                  <a:schemeClr val="dk1"/>
                </a:solidFill>
              </a:rPr>
              <a:t>May </a:t>
            </a:r>
            <a:r>
              <a:rPr lang="en-US" dirty="0">
                <a:solidFill>
                  <a:schemeClr val="dk1"/>
                </a:solidFill>
              </a:rPr>
              <a:t>2019</a:t>
            </a:r>
            <a:endParaRPr dirty="0">
              <a:solidFill>
                <a:schemeClr val="dk1"/>
              </a:solidFill>
            </a:endParaRPr>
          </a:p>
        </p:txBody>
      </p:sp>
      <p:sp>
        <p:nvSpPr>
          <p:cNvPr id="533" name="Google Shape;533;p43"/>
          <p:cNvSpPr/>
          <p:nvPr/>
        </p:nvSpPr>
        <p:spPr>
          <a:xfrm>
            <a:off x="921451" y="2738750"/>
            <a:ext cx="71174" cy="55275"/>
          </a:xfrm>
          <a:custGeom>
            <a:avLst/>
            <a:gdLst/>
            <a:ahLst/>
            <a:cxnLst/>
            <a:rect l="l" t="t" r="r" b="b"/>
            <a:pathLst>
              <a:path w="1737" h="1349" extrusionOk="0">
                <a:moveTo>
                  <a:pt x="869" y="0"/>
                </a:moveTo>
                <a:cubicBezTo>
                  <a:pt x="1" y="14"/>
                  <a:pt x="1" y="1349"/>
                  <a:pt x="869" y="1349"/>
                </a:cubicBezTo>
                <a:cubicBezTo>
                  <a:pt x="1736" y="1349"/>
                  <a:pt x="1736" y="0"/>
                  <a:pt x="869" y="0"/>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3"/>
          <p:cNvSpPr/>
          <p:nvPr/>
        </p:nvSpPr>
        <p:spPr>
          <a:xfrm rot="1162821" flipH="1">
            <a:off x="3481394" y="1107315"/>
            <a:ext cx="571880" cy="835269"/>
          </a:xfrm>
          <a:custGeom>
            <a:avLst/>
            <a:gdLst/>
            <a:ahLst/>
            <a:cxnLst/>
            <a:rect l="l" t="t" r="r" b="b"/>
            <a:pathLst>
              <a:path w="3619" h="5095" extrusionOk="0">
                <a:moveTo>
                  <a:pt x="2996" y="1"/>
                </a:moveTo>
                <a:cubicBezTo>
                  <a:pt x="2618" y="1"/>
                  <a:pt x="2102" y="364"/>
                  <a:pt x="1869" y="501"/>
                </a:cubicBezTo>
                <a:cubicBezTo>
                  <a:pt x="1402" y="822"/>
                  <a:pt x="1001" y="1262"/>
                  <a:pt x="734" y="1756"/>
                </a:cubicBezTo>
                <a:cubicBezTo>
                  <a:pt x="174" y="2797"/>
                  <a:pt x="0" y="3945"/>
                  <a:pt x="53" y="5093"/>
                </a:cubicBezTo>
                <a:lnTo>
                  <a:pt x="53" y="5093"/>
                </a:lnTo>
                <a:cubicBezTo>
                  <a:pt x="42" y="4826"/>
                  <a:pt x="628" y="4333"/>
                  <a:pt x="801" y="4173"/>
                </a:cubicBezTo>
                <a:cubicBezTo>
                  <a:pt x="1121" y="3906"/>
                  <a:pt x="1522" y="3746"/>
                  <a:pt x="1856" y="3479"/>
                </a:cubicBezTo>
                <a:cubicBezTo>
                  <a:pt x="2430" y="3065"/>
                  <a:pt x="2964" y="2544"/>
                  <a:pt x="3218" y="1876"/>
                </a:cubicBezTo>
                <a:cubicBezTo>
                  <a:pt x="3391" y="1489"/>
                  <a:pt x="3618" y="421"/>
                  <a:pt x="3258" y="87"/>
                </a:cubicBezTo>
                <a:cubicBezTo>
                  <a:pt x="3185" y="26"/>
                  <a:pt x="3096" y="1"/>
                  <a:pt x="2996" y="1"/>
                </a:cubicBezTo>
                <a:close/>
                <a:moveTo>
                  <a:pt x="53" y="5093"/>
                </a:moveTo>
                <a:cubicBezTo>
                  <a:pt x="53" y="5093"/>
                  <a:pt x="53" y="5094"/>
                  <a:pt x="53" y="5094"/>
                </a:cubicBezTo>
                <a:cubicBezTo>
                  <a:pt x="53" y="5094"/>
                  <a:pt x="53" y="5093"/>
                  <a:pt x="53" y="50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3"/>
          <p:cNvSpPr/>
          <p:nvPr/>
        </p:nvSpPr>
        <p:spPr>
          <a:xfrm rot="1162821" flipH="1">
            <a:off x="3000324" y="1623522"/>
            <a:ext cx="738751" cy="188366"/>
          </a:xfrm>
          <a:custGeom>
            <a:avLst/>
            <a:gdLst/>
            <a:ahLst/>
            <a:cxnLst/>
            <a:rect l="l" t="t" r="r" b="b"/>
            <a:pathLst>
              <a:path w="4675" h="1149" extrusionOk="0">
                <a:moveTo>
                  <a:pt x="2223" y="1"/>
                </a:moveTo>
                <a:cubicBezTo>
                  <a:pt x="1908" y="1"/>
                  <a:pt x="1597" y="37"/>
                  <a:pt x="1296" y="126"/>
                </a:cubicBezTo>
                <a:cubicBezTo>
                  <a:pt x="789" y="273"/>
                  <a:pt x="428" y="647"/>
                  <a:pt x="1" y="940"/>
                </a:cubicBezTo>
                <a:cubicBezTo>
                  <a:pt x="181" y="924"/>
                  <a:pt x="359" y="917"/>
                  <a:pt x="536" y="917"/>
                </a:cubicBezTo>
                <a:cubicBezTo>
                  <a:pt x="1557" y="917"/>
                  <a:pt x="2541" y="1148"/>
                  <a:pt x="3559" y="1148"/>
                </a:cubicBezTo>
                <a:cubicBezTo>
                  <a:pt x="3663" y="1148"/>
                  <a:pt x="3768" y="1146"/>
                  <a:pt x="3873" y="1141"/>
                </a:cubicBezTo>
                <a:cubicBezTo>
                  <a:pt x="4100" y="1127"/>
                  <a:pt x="4394" y="1074"/>
                  <a:pt x="4541" y="874"/>
                </a:cubicBezTo>
                <a:cubicBezTo>
                  <a:pt x="4674" y="620"/>
                  <a:pt x="3272" y="126"/>
                  <a:pt x="3125" y="86"/>
                </a:cubicBezTo>
                <a:cubicBezTo>
                  <a:pt x="2826" y="34"/>
                  <a:pt x="2523" y="1"/>
                  <a:pt x="22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3"/>
          <p:cNvSpPr/>
          <p:nvPr/>
        </p:nvSpPr>
        <p:spPr>
          <a:xfrm rot="548170">
            <a:off x="841796" y="2685391"/>
            <a:ext cx="3038662" cy="1098541"/>
          </a:xfrm>
          <a:custGeom>
            <a:avLst/>
            <a:gdLst/>
            <a:ahLst/>
            <a:cxnLst/>
            <a:rect l="l" t="t" r="r" b="b"/>
            <a:pathLst>
              <a:path w="22567" h="7338" extrusionOk="0">
                <a:moveTo>
                  <a:pt x="1400" y="1"/>
                </a:moveTo>
                <a:cubicBezTo>
                  <a:pt x="1392" y="1"/>
                  <a:pt x="1384" y="1"/>
                  <a:pt x="1376" y="2"/>
                </a:cubicBezTo>
                <a:cubicBezTo>
                  <a:pt x="401" y="108"/>
                  <a:pt x="1" y="1110"/>
                  <a:pt x="28" y="1991"/>
                </a:cubicBezTo>
                <a:cubicBezTo>
                  <a:pt x="41" y="3046"/>
                  <a:pt x="562" y="3940"/>
                  <a:pt x="1296" y="4675"/>
                </a:cubicBezTo>
                <a:cubicBezTo>
                  <a:pt x="2992" y="6384"/>
                  <a:pt x="5609" y="7132"/>
                  <a:pt x="7945" y="7305"/>
                </a:cubicBezTo>
                <a:cubicBezTo>
                  <a:pt x="8272" y="7327"/>
                  <a:pt x="8597" y="7338"/>
                  <a:pt x="8922" y="7338"/>
                </a:cubicBezTo>
                <a:cubicBezTo>
                  <a:pt x="11189" y="7338"/>
                  <a:pt x="13414" y="6819"/>
                  <a:pt x="15516" y="5943"/>
                </a:cubicBezTo>
                <a:cubicBezTo>
                  <a:pt x="16678" y="5463"/>
                  <a:pt x="17759" y="4808"/>
                  <a:pt x="18854" y="4181"/>
                </a:cubicBezTo>
                <a:cubicBezTo>
                  <a:pt x="19401" y="3865"/>
                  <a:pt x="20014" y="3571"/>
                  <a:pt x="20663" y="3571"/>
                </a:cubicBezTo>
                <a:cubicBezTo>
                  <a:pt x="20728" y="3571"/>
                  <a:pt x="20792" y="3574"/>
                  <a:pt x="20857" y="3580"/>
                </a:cubicBezTo>
                <a:cubicBezTo>
                  <a:pt x="21952" y="3673"/>
                  <a:pt x="21792" y="5062"/>
                  <a:pt x="20950" y="5342"/>
                </a:cubicBezTo>
                <a:cubicBezTo>
                  <a:pt x="20676" y="5467"/>
                  <a:pt x="21149" y="5978"/>
                  <a:pt x="21429" y="5978"/>
                </a:cubicBezTo>
                <a:cubicBezTo>
                  <a:pt x="21449" y="5978"/>
                  <a:pt x="21467" y="5975"/>
                  <a:pt x="21485" y="5970"/>
                </a:cubicBezTo>
                <a:cubicBezTo>
                  <a:pt x="22339" y="5716"/>
                  <a:pt x="22566" y="4848"/>
                  <a:pt x="22259" y="4074"/>
                </a:cubicBezTo>
                <a:cubicBezTo>
                  <a:pt x="21872" y="3179"/>
                  <a:pt x="20857" y="2779"/>
                  <a:pt x="19949" y="2712"/>
                </a:cubicBezTo>
                <a:cubicBezTo>
                  <a:pt x="19893" y="2708"/>
                  <a:pt x="19837" y="2706"/>
                  <a:pt x="19780" y="2706"/>
                </a:cubicBezTo>
                <a:cubicBezTo>
                  <a:pt x="18679" y="2706"/>
                  <a:pt x="17617" y="3429"/>
                  <a:pt x="16651" y="3874"/>
                </a:cubicBezTo>
                <a:cubicBezTo>
                  <a:pt x="15383" y="4475"/>
                  <a:pt x="14061" y="4969"/>
                  <a:pt x="12726" y="5329"/>
                </a:cubicBezTo>
                <a:cubicBezTo>
                  <a:pt x="11343" y="5723"/>
                  <a:pt x="9883" y="5948"/>
                  <a:pt x="8429" y="5948"/>
                </a:cubicBezTo>
                <a:cubicBezTo>
                  <a:pt x="7173" y="5948"/>
                  <a:pt x="5922" y="5780"/>
                  <a:pt x="4728" y="5409"/>
                </a:cubicBezTo>
                <a:cubicBezTo>
                  <a:pt x="3740" y="5115"/>
                  <a:pt x="2538" y="4661"/>
                  <a:pt x="1937" y="3780"/>
                </a:cubicBezTo>
                <a:cubicBezTo>
                  <a:pt x="1643" y="3326"/>
                  <a:pt x="1630" y="2779"/>
                  <a:pt x="1737" y="2271"/>
                </a:cubicBezTo>
                <a:cubicBezTo>
                  <a:pt x="1844" y="1791"/>
                  <a:pt x="2231" y="1457"/>
                  <a:pt x="2431" y="1030"/>
                </a:cubicBezTo>
                <a:cubicBezTo>
                  <a:pt x="2627" y="586"/>
                  <a:pt x="1775" y="1"/>
                  <a:pt x="1400" y="1"/>
                </a:cubicBezTo>
                <a:close/>
              </a:path>
            </a:pathLst>
          </a:cu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push dir="u"/>
    <p:sndAc>
      <p:stSnd>
        <p:snd r:embed="rId3" name="arrow.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44"/>
          <p:cNvSpPr/>
          <p:nvPr/>
        </p:nvSpPr>
        <p:spPr>
          <a:xfrm flipH="1">
            <a:off x="500433" y="941488"/>
            <a:ext cx="3699543" cy="2316390"/>
          </a:xfrm>
          <a:custGeom>
            <a:avLst/>
            <a:gdLst/>
            <a:ahLst/>
            <a:cxnLst/>
            <a:rect l="l" t="t" r="r" b="b"/>
            <a:pathLst>
              <a:path w="32233" h="15076" extrusionOk="0">
                <a:moveTo>
                  <a:pt x="26838" y="1"/>
                </a:moveTo>
                <a:lnTo>
                  <a:pt x="26838" y="1"/>
                </a:lnTo>
                <a:cubicBezTo>
                  <a:pt x="26985" y="2311"/>
                  <a:pt x="26985" y="5075"/>
                  <a:pt x="24395" y="6063"/>
                </a:cubicBezTo>
                <a:cubicBezTo>
                  <a:pt x="22886" y="6650"/>
                  <a:pt x="21551" y="7144"/>
                  <a:pt x="19895" y="7278"/>
                </a:cubicBezTo>
                <a:cubicBezTo>
                  <a:pt x="19339" y="7321"/>
                  <a:pt x="18785" y="7340"/>
                  <a:pt x="18233" y="7340"/>
                </a:cubicBezTo>
                <a:cubicBezTo>
                  <a:pt x="15561" y="7340"/>
                  <a:pt x="12924" y="6901"/>
                  <a:pt x="10268" y="6690"/>
                </a:cubicBezTo>
                <a:cubicBezTo>
                  <a:pt x="9476" y="6627"/>
                  <a:pt x="8681" y="6589"/>
                  <a:pt x="7890" y="6589"/>
                </a:cubicBezTo>
                <a:cubicBezTo>
                  <a:pt x="6840" y="6589"/>
                  <a:pt x="5795" y="6656"/>
                  <a:pt x="4767" y="6824"/>
                </a:cubicBezTo>
                <a:cubicBezTo>
                  <a:pt x="2951" y="7131"/>
                  <a:pt x="1536" y="7718"/>
                  <a:pt x="0" y="8680"/>
                </a:cubicBezTo>
                <a:cubicBezTo>
                  <a:pt x="1402" y="8893"/>
                  <a:pt x="2764" y="9401"/>
                  <a:pt x="3992" y="10122"/>
                </a:cubicBezTo>
                <a:cubicBezTo>
                  <a:pt x="2404" y="11404"/>
                  <a:pt x="1162" y="13086"/>
                  <a:pt x="414" y="14995"/>
                </a:cubicBezTo>
                <a:cubicBezTo>
                  <a:pt x="1750" y="14481"/>
                  <a:pt x="3158" y="14312"/>
                  <a:pt x="4591" y="14312"/>
                </a:cubicBezTo>
                <a:cubicBezTo>
                  <a:pt x="6322" y="14312"/>
                  <a:pt x="8090" y="14559"/>
                  <a:pt x="9814" y="14742"/>
                </a:cubicBezTo>
                <a:cubicBezTo>
                  <a:pt x="11916" y="14961"/>
                  <a:pt x="14032" y="15076"/>
                  <a:pt x="16147" y="15076"/>
                </a:cubicBezTo>
                <a:cubicBezTo>
                  <a:pt x="16867" y="15076"/>
                  <a:pt x="17587" y="15063"/>
                  <a:pt x="18306" y="15035"/>
                </a:cubicBezTo>
                <a:cubicBezTo>
                  <a:pt x="20562" y="14969"/>
                  <a:pt x="22859" y="14755"/>
                  <a:pt x="24929" y="13860"/>
                </a:cubicBezTo>
                <a:cubicBezTo>
                  <a:pt x="29375" y="11884"/>
                  <a:pt x="32232" y="6116"/>
                  <a:pt x="29295" y="1817"/>
                </a:cubicBezTo>
                <a:cubicBezTo>
                  <a:pt x="28654" y="909"/>
                  <a:pt x="27960" y="255"/>
                  <a:pt x="26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4"/>
          <p:cNvSpPr txBox="1">
            <a:spLocks noGrp="1"/>
          </p:cNvSpPr>
          <p:nvPr>
            <p:ph type="body" idx="1"/>
          </p:nvPr>
        </p:nvSpPr>
        <p:spPr>
          <a:xfrm>
            <a:off x="4199976" y="1679095"/>
            <a:ext cx="4224243" cy="3816124"/>
          </a:xfrm>
          <a:prstGeom prst="rect">
            <a:avLst/>
          </a:prstGeom>
        </p:spPr>
        <p:txBody>
          <a:bodyPr spcFirstLastPara="1" wrap="square" lIns="91425" tIns="91425" rIns="91425" bIns="91425" anchor="t" anchorCtr="0">
            <a:noAutofit/>
          </a:bodyPr>
          <a:lstStyle/>
          <a:p>
            <a:pPr marL="425450" lvl="0" indent="-285750" algn="l" rtl="0">
              <a:spcBef>
                <a:spcPts val="0"/>
              </a:spcBef>
              <a:spcAft>
                <a:spcPts val="0"/>
              </a:spcAft>
              <a:buClr>
                <a:schemeClr val="dk1"/>
              </a:buClr>
              <a:buSzPts val="1400"/>
              <a:buFontTx/>
              <a:buChar char="-"/>
            </a:pPr>
            <a:r>
              <a:rPr lang="en-US" dirty="0" smtClean="0"/>
              <a:t>My expectations for todays workshop is that by the end of it, hopefully everyone would feel more comfortable around new people, and everyone would feel free to share their opinions and stuff about themselves. – Marija </a:t>
            </a:r>
          </a:p>
          <a:p>
            <a:pPr marL="425450" lvl="0" indent="-285750" algn="l" rtl="0">
              <a:spcBef>
                <a:spcPts val="0"/>
              </a:spcBef>
              <a:spcAft>
                <a:spcPts val="0"/>
              </a:spcAft>
              <a:buClr>
                <a:schemeClr val="dk1"/>
              </a:buClr>
              <a:buSzPts val="1400"/>
              <a:buFontTx/>
              <a:buChar char="-"/>
            </a:pPr>
            <a:endParaRPr lang="en-US" dirty="0">
              <a:solidFill>
                <a:schemeClr val="dk1"/>
              </a:solidFill>
            </a:endParaRPr>
          </a:p>
          <a:p>
            <a:pPr marL="425450" lvl="0" indent="-285750">
              <a:buSzPts val="1400"/>
              <a:buFontTx/>
              <a:buChar char="-"/>
            </a:pPr>
            <a:r>
              <a:rPr lang="en-US" dirty="0" smtClean="0"/>
              <a:t>My expectation is that by the end of the day we will all have 18 new friends.</a:t>
            </a:r>
            <a:r>
              <a:rPr lang="en-US" dirty="0"/>
              <a:t> And hopefully we will be great </a:t>
            </a:r>
            <a:r>
              <a:rPr lang="en-US" dirty="0" smtClean="0"/>
              <a:t>team! – Aleksandra </a:t>
            </a:r>
            <a:endParaRPr dirty="0">
              <a:solidFill>
                <a:schemeClr val="dk1"/>
              </a:solidFill>
            </a:endParaRPr>
          </a:p>
        </p:txBody>
      </p:sp>
      <p:sp>
        <p:nvSpPr>
          <p:cNvPr id="545" name="Google Shape;545;p44"/>
          <p:cNvSpPr txBox="1">
            <a:spLocks noGrp="1"/>
          </p:cNvSpPr>
          <p:nvPr>
            <p:ph type="title"/>
          </p:nvPr>
        </p:nvSpPr>
        <p:spPr>
          <a:xfrm>
            <a:off x="1006868" y="1792307"/>
            <a:ext cx="3433918" cy="1343937"/>
          </a:xfrm>
          <a:prstGeom prst="rect">
            <a:avLst/>
          </a:prstGeom>
          <a:effectLst>
            <a:outerShdw dist="76200" dir="2220000" algn="bl" rotWithShape="0">
              <a:schemeClr val="lt1"/>
            </a:outerShdw>
          </a:effectLst>
        </p:spPr>
        <p:txBody>
          <a:bodyPr spcFirstLastPara="1" wrap="square" lIns="91425" tIns="91425" rIns="91425" bIns="91425" anchor="ctr" anchorCtr="0">
            <a:noAutofit/>
          </a:bodyPr>
          <a:lstStyle/>
          <a:p>
            <a:pPr lvl="0"/>
            <a:r>
              <a:rPr lang="en-US" sz="3200" dirty="0"/>
              <a:t>Your </a:t>
            </a:r>
            <a:r>
              <a:rPr lang="en-US" sz="3200" dirty="0"/>
              <a:t>expectations</a:t>
            </a:r>
            <a:endParaRPr sz="3200" dirty="0"/>
          </a:p>
        </p:txBody>
      </p:sp>
      <p:sp>
        <p:nvSpPr>
          <p:cNvPr id="547" name="Google Shape;547;p44"/>
          <p:cNvSpPr txBox="1">
            <a:spLocks noGrp="1"/>
          </p:cNvSpPr>
          <p:nvPr>
            <p:ph type="title" idx="4"/>
          </p:nvPr>
        </p:nvSpPr>
        <p:spPr>
          <a:xfrm>
            <a:off x="4440786" y="941488"/>
            <a:ext cx="4318864" cy="555600"/>
          </a:xfrm>
          <a:prstGeom prst="rect">
            <a:avLst/>
          </a:prstGeom>
        </p:spPr>
        <p:txBody>
          <a:bodyPr spcFirstLastPara="1" wrap="square" lIns="91425" tIns="91425" rIns="91425" bIns="91425" anchor="b" anchorCtr="0">
            <a:noAutofit/>
          </a:bodyPr>
          <a:lstStyle/>
          <a:p>
            <a:pPr lvl="0"/>
            <a:r>
              <a:rPr lang="en-US" sz="1800" b="0" dirty="0" smtClean="0">
                <a:solidFill>
                  <a:schemeClr val="dk1"/>
                </a:solidFill>
                <a:latin typeface="Lily Script One"/>
                <a:ea typeface="Lily Script One"/>
                <a:cs typeface="Lily Script One"/>
                <a:sym typeface="Lily Script One"/>
              </a:rPr>
              <a:t>Write </a:t>
            </a:r>
            <a:r>
              <a:rPr lang="en-US" sz="1800" b="0" dirty="0">
                <a:latin typeface="Lily Script One"/>
                <a:ea typeface="Lily Script One"/>
                <a:cs typeface="Lily Script One"/>
                <a:sym typeface="Lily Script One"/>
              </a:rPr>
              <a:t>in a message  </a:t>
            </a:r>
            <a:r>
              <a:rPr lang="en-US" sz="1800" b="0" dirty="0" smtClean="0">
                <a:solidFill>
                  <a:schemeClr val="dk1"/>
                </a:solidFill>
                <a:latin typeface="Lily Script One"/>
                <a:ea typeface="Lily Script One"/>
                <a:cs typeface="Lily Script One"/>
                <a:sym typeface="Lily Script One"/>
              </a:rPr>
              <a:t>or think of about your </a:t>
            </a:r>
            <a:r>
              <a:rPr lang="en-US" sz="1800" b="0" dirty="0">
                <a:solidFill>
                  <a:schemeClr val="dk1"/>
                </a:solidFill>
                <a:latin typeface="Lily Script One"/>
                <a:ea typeface="Lily Script One"/>
                <a:cs typeface="Lily Script One"/>
                <a:sym typeface="Lily Script One"/>
              </a:rPr>
              <a:t>expectations </a:t>
            </a:r>
            <a:r>
              <a:rPr lang="en-US" sz="1800" b="0" dirty="0" smtClean="0">
                <a:solidFill>
                  <a:schemeClr val="dk1"/>
                </a:solidFill>
                <a:latin typeface="Lily Script One"/>
                <a:ea typeface="Lily Script One"/>
                <a:cs typeface="Lily Script One"/>
                <a:sym typeface="Lily Script One"/>
              </a:rPr>
              <a:t>for </a:t>
            </a:r>
            <a:r>
              <a:rPr lang="en-US" sz="1800" b="0" dirty="0">
                <a:solidFill>
                  <a:schemeClr val="dk1"/>
                </a:solidFill>
                <a:latin typeface="Lily Script One"/>
                <a:ea typeface="Lily Script One"/>
                <a:cs typeface="Lily Script One"/>
                <a:sym typeface="Lily Script One"/>
              </a:rPr>
              <a:t>today's zoom </a:t>
            </a:r>
            <a:r>
              <a:rPr lang="en-US" sz="1800" b="0" dirty="0" smtClean="0">
                <a:solidFill>
                  <a:schemeClr val="dk1"/>
                </a:solidFill>
                <a:latin typeface="Lily Script One"/>
                <a:ea typeface="Lily Script One"/>
                <a:cs typeface="Lily Script One"/>
                <a:sym typeface="Lily Script One"/>
              </a:rPr>
              <a:t>workshop</a:t>
            </a:r>
            <a:br>
              <a:rPr lang="en-US" sz="1800" b="0" dirty="0" smtClean="0">
                <a:solidFill>
                  <a:schemeClr val="dk1"/>
                </a:solidFill>
                <a:latin typeface="Lily Script One"/>
                <a:ea typeface="Lily Script One"/>
                <a:cs typeface="Lily Script One"/>
                <a:sym typeface="Lily Script One"/>
              </a:rPr>
            </a:br>
            <a:r>
              <a:rPr lang="en-US" sz="1800" b="0" dirty="0" smtClean="0">
                <a:latin typeface="Lily Script One"/>
                <a:ea typeface="Lily Script One"/>
                <a:cs typeface="Lily Script One"/>
                <a:sym typeface="Lily Script One"/>
              </a:rPr>
              <a:t>and present it.</a:t>
            </a:r>
            <a:endParaRPr sz="1800" b="0" dirty="0">
              <a:solidFill>
                <a:schemeClr val="dk1"/>
              </a:solidFill>
              <a:latin typeface="Lily Script One"/>
              <a:ea typeface="Lily Script One"/>
              <a:cs typeface="Lily Script One"/>
              <a:sym typeface="Lily Script One"/>
            </a:endParaRPr>
          </a:p>
        </p:txBody>
      </p:sp>
      <p:sp>
        <p:nvSpPr>
          <p:cNvPr id="548" name="Google Shape;548;p44"/>
          <p:cNvSpPr/>
          <p:nvPr/>
        </p:nvSpPr>
        <p:spPr>
          <a:xfrm rot="-2289452" flipH="1">
            <a:off x="1344373" y="995879"/>
            <a:ext cx="489044" cy="905073"/>
          </a:xfrm>
          <a:custGeom>
            <a:avLst/>
            <a:gdLst/>
            <a:ahLst/>
            <a:cxnLst/>
            <a:rect l="l" t="t" r="r" b="b"/>
            <a:pathLst>
              <a:path w="4741" h="8774" extrusionOk="0">
                <a:moveTo>
                  <a:pt x="1669" y="1"/>
                </a:moveTo>
                <a:cubicBezTo>
                  <a:pt x="1242" y="668"/>
                  <a:pt x="1135" y="1496"/>
                  <a:pt x="1255" y="2284"/>
                </a:cubicBezTo>
                <a:cubicBezTo>
                  <a:pt x="1349" y="2991"/>
                  <a:pt x="1589" y="3672"/>
                  <a:pt x="1843" y="4340"/>
                </a:cubicBezTo>
                <a:cubicBezTo>
                  <a:pt x="1789" y="5168"/>
                  <a:pt x="1656" y="6009"/>
                  <a:pt x="1402" y="6823"/>
                </a:cubicBezTo>
                <a:cubicBezTo>
                  <a:pt x="1456" y="5729"/>
                  <a:pt x="1042" y="4594"/>
                  <a:pt x="281" y="3793"/>
                </a:cubicBezTo>
                <a:cubicBezTo>
                  <a:pt x="0" y="4393"/>
                  <a:pt x="40" y="5128"/>
                  <a:pt x="254" y="5755"/>
                </a:cubicBezTo>
                <a:cubicBezTo>
                  <a:pt x="454" y="6356"/>
                  <a:pt x="815" y="6890"/>
                  <a:pt x="1242" y="7371"/>
                </a:cubicBezTo>
                <a:cubicBezTo>
                  <a:pt x="1109" y="7758"/>
                  <a:pt x="935" y="8145"/>
                  <a:pt x="748" y="8533"/>
                </a:cubicBezTo>
                <a:cubicBezTo>
                  <a:pt x="692" y="8653"/>
                  <a:pt x="804" y="8773"/>
                  <a:pt x="913" y="8773"/>
                </a:cubicBezTo>
                <a:cubicBezTo>
                  <a:pt x="961" y="8773"/>
                  <a:pt x="1009" y="8750"/>
                  <a:pt x="1042" y="8693"/>
                </a:cubicBezTo>
                <a:cubicBezTo>
                  <a:pt x="1242" y="8279"/>
                  <a:pt x="1416" y="7838"/>
                  <a:pt x="1576" y="7411"/>
                </a:cubicBezTo>
                <a:cubicBezTo>
                  <a:pt x="1593" y="7411"/>
                  <a:pt x="1611" y="7411"/>
                  <a:pt x="1628" y="7411"/>
                </a:cubicBezTo>
                <a:cubicBezTo>
                  <a:pt x="2692" y="7411"/>
                  <a:pt x="3752" y="7012"/>
                  <a:pt x="4553" y="6303"/>
                </a:cubicBezTo>
                <a:cubicBezTo>
                  <a:pt x="4620" y="6236"/>
                  <a:pt x="4687" y="6183"/>
                  <a:pt x="4727" y="6089"/>
                </a:cubicBezTo>
                <a:cubicBezTo>
                  <a:pt x="4740" y="5982"/>
                  <a:pt x="4740" y="5889"/>
                  <a:pt x="4674" y="5822"/>
                </a:cubicBezTo>
                <a:cubicBezTo>
                  <a:pt x="4620" y="5755"/>
                  <a:pt x="4527" y="5755"/>
                  <a:pt x="4447" y="5755"/>
                </a:cubicBezTo>
                <a:cubicBezTo>
                  <a:pt x="4396" y="5753"/>
                  <a:pt x="4346" y="5752"/>
                  <a:pt x="4296" y="5752"/>
                </a:cubicBezTo>
                <a:cubicBezTo>
                  <a:pt x="3252" y="5752"/>
                  <a:pt x="2229" y="6277"/>
                  <a:pt x="1643" y="7131"/>
                </a:cubicBezTo>
                <a:cubicBezTo>
                  <a:pt x="1923" y="6236"/>
                  <a:pt x="2083" y="5341"/>
                  <a:pt x="2150" y="4407"/>
                </a:cubicBezTo>
                <a:cubicBezTo>
                  <a:pt x="2737" y="2991"/>
                  <a:pt x="2551" y="1256"/>
                  <a:pt x="1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4"/>
          <p:cNvSpPr/>
          <p:nvPr/>
        </p:nvSpPr>
        <p:spPr>
          <a:xfrm flipH="1">
            <a:off x="896686" y="1553275"/>
            <a:ext cx="220365" cy="686701"/>
          </a:xfrm>
          <a:custGeom>
            <a:avLst/>
            <a:gdLst/>
            <a:ahLst/>
            <a:cxnLst/>
            <a:rect l="l" t="t" r="r" b="b"/>
            <a:pathLst>
              <a:path w="1296" h="4039" extrusionOk="0">
                <a:moveTo>
                  <a:pt x="1069" y="0"/>
                </a:moveTo>
                <a:cubicBezTo>
                  <a:pt x="935" y="14"/>
                  <a:pt x="962" y="948"/>
                  <a:pt x="695" y="2030"/>
                </a:cubicBezTo>
                <a:cubicBezTo>
                  <a:pt x="454" y="3151"/>
                  <a:pt x="0" y="3979"/>
                  <a:pt x="94" y="4033"/>
                </a:cubicBezTo>
                <a:cubicBezTo>
                  <a:pt x="99" y="4037"/>
                  <a:pt x="106" y="4039"/>
                  <a:pt x="114" y="4039"/>
                </a:cubicBezTo>
                <a:cubicBezTo>
                  <a:pt x="185" y="4039"/>
                  <a:pt x="356" y="3879"/>
                  <a:pt x="548" y="3579"/>
                </a:cubicBezTo>
                <a:cubicBezTo>
                  <a:pt x="761" y="3245"/>
                  <a:pt x="1002" y="2737"/>
                  <a:pt x="1149" y="2150"/>
                </a:cubicBezTo>
                <a:cubicBezTo>
                  <a:pt x="1282" y="1576"/>
                  <a:pt x="1296" y="1015"/>
                  <a:pt x="1269" y="614"/>
                </a:cubicBezTo>
                <a:cubicBezTo>
                  <a:pt x="1215" y="241"/>
                  <a:pt x="1135" y="0"/>
                  <a:pt x="1069" y="0"/>
                </a:cubicBezTo>
                <a:close/>
              </a:path>
            </a:pathLst>
          </a:custGeom>
          <a:solidFill>
            <a:srgbClr val="F7F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push dir="u"/>
    <p:sndAc>
      <p:stSnd>
        <p:snd r:embed="rId3" name="arrow.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46"/>
          <p:cNvSpPr txBox="1">
            <a:spLocks noGrp="1"/>
          </p:cNvSpPr>
          <p:nvPr>
            <p:ph type="title"/>
          </p:nvPr>
        </p:nvSpPr>
        <p:spPr>
          <a:xfrm>
            <a:off x="642257" y="1636782"/>
            <a:ext cx="7738200" cy="841800"/>
          </a:xfrm>
          <a:prstGeom prst="rect">
            <a:avLst/>
          </a:prstGeom>
          <a:effectLst>
            <a:outerShdw dist="66675" dir="4380000" algn="bl" rotWithShape="0">
              <a:schemeClr val="lt2">
                <a:alpha val="97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mk-MK" sz="10000" b="0" dirty="0">
                <a:latin typeface="Lily Script One"/>
                <a:ea typeface="Lily Script One"/>
                <a:cs typeface="Lily Script One"/>
                <a:sym typeface="Lily Script One"/>
              </a:rPr>
              <a:t>О</a:t>
            </a:r>
            <a:r>
              <a:rPr lang="en-US" sz="10000" b="0" dirty="0" err="1">
                <a:solidFill>
                  <a:schemeClr val="dk1"/>
                </a:solidFill>
                <a:latin typeface="Lily Script One"/>
                <a:ea typeface="Lily Script One"/>
                <a:cs typeface="Lily Script One"/>
                <a:sym typeface="Lily Script One"/>
              </a:rPr>
              <a:t>ur</a:t>
            </a:r>
            <a:r>
              <a:rPr lang="en-US" sz="10000" b="0" dirty="0">
                <a:solidFill>
                  <a:schemeClr val="dk1"/>
                </a:solidFill>
                <a:latin typeface="Lily Script One"/>
                <a:ea typeface="Lily Script One"/>
                <a:cs typeface="Lily Script One"/>
                <a:sym typeface="Lily Script One"/>
              </a:rPr>
              <a:t> </a:t>
            </a:r>
            <a:r>
              <a:rPr lang="en-US" sz="10000" b="0" dirty="0" smtClean="0">
                <a:solidFill>
                  <a:schemeClr val="dk1"/>
                </a:solidFill>
                <a:latin typeface="Lily Script One"/>
                <a:ea typeface="Lily Script One"/>
                <a:cs typeface="Lily Script One"/>
                <a:sym typeface="Lily Script One"/>
              </a:rPr>
              <a:t>goal</a:t>
            </a:r>
            <a:endParaRPr sz="10000" b="0" dirty="0">
              <a:solidFill>
                <a:schemeClr val="dk1"/>
              </a:solidFill>
              <a:latin typeface="Lily Script One"/>
              <a:ea typeface="Lily Script One"/>
              <a:cs typeface="Lily Script One"/>
              <a:sym typeface="Lily Script One"/>
            </a:endParaRPr>
          </a:p>
        </p:txBody>
      </p:sp>
      <p:sp>
        <p:nvSpPr>
          <p:cNvPr id="570" name="Google Shape;570;p46"/>
          <p:cNvSpPr txBox="1">
            <a:spLocks noGrp="1"/>
          </p:cNvSpPr>
          <p:nvPr>
            <p:ph type="subTitle" idx="1"/>
          </p:nvPr>
        </p:nvSpPr>
        <p:spPr>
          <a:xfrm>
            <a:off x="2530672" y="3332576"/>
            <a:ext cx="4227180" cy="873663"/>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Clr>
                <a:schemeClr val="dk1"/>
              </a:buClr>
              <a:buSzPts val="1100"/>
              <a:buFont typeface="Arial"/>
              <a:buNone/>
            </a:pPr>
            <a:r>
              <a:rPr lang="en-US" sz="1600" dirty="0"/>
              <a:t>o</a:t>
            </a:r>
            <a:r>
              <a:rPr lang="en-US" sz="1600" dirty="0" smtClean="0">
                <a:solidFill>
                  <a:schemeClr val="dk1"/>
                </a:solidFill>
              </a:rPr>
              <a:t>ur main </a:t>
            </a:r>
            <a:r>
              <a:rPr lang="en-US" sz="1600" dirty="0">
                <a:solidFill>
                  <a:schemeClr val="dk1"/>
                </a:solidFill>
              </a:rPr>
              <a:t>goals </a:t>
            </a:r>
            <a:r>
              <a:rPr lang="en-US" sz="1600" dirty="0" smtClean="0"/>
              <a:t>is</a:t>
            </a:r>
            <a:r>
              <a:rPr lang="en-US" sz="1600" dirty="0" smtClean="0">
                <a:solidFill>
                  <a:schemeClr val="dk1"/>
                </a:solidFill>
              </a:rPr>
              <a:t> simple! </a:t>
            </a:r>
            <a:r>
              <a:rPr lang="en-US" sz="1600" dirty="0">
                <a:solidFill>
                  <a:schemeClr val="dk1"/>
                </a:solidFill>
              </a:rPr>
              <a:t>we want you to have fun, to meet</a:t>
            </a:r>
            <a:r>
              <a:rPr lang="en-US" sz="1600" dirty="0"/>
              <a:t> and </a:t>
            </a:r>
            <a:r>
              <a:rPr lang="en-US" sz="1600" dirty="0" smtClean="0">
                <a:solidFill>
                  <a:schemeClr val="dk1"/>
                </a:solidFill>
              </a:rPr>
              <a:t>learn </a:t>
            </a:r>
            <a:r>
              <a:rPr lang="en-US" sz="1600" dirty="0">
                <a:solidFill>
                  <a:schemeClr val="dk1"/>
                </a:solidFill>
              </a:rPr>
              <a:t>more about each of you and make a </a:t>
            </a:r>
            <a:r>
              <a:rPr lang="en-US" sz="1600" b="1" dirty="0">
                <a:solidFill>
                  <a:schemeClr val="dk1"/>
                </a:solidFill>
              </a:rPr>
              <a:t>GREAT ERASMUS TEAM</a:t>
            </a:r>
            <a:endParaRPr sz="1600" b="1" dirty="0">
              <a:solidFill>
                <a:schemeClr val="dk1"/>
              </a:solidFill>
            </a:endParaRPr>
          </a:p>
        </p:txBody>
      </p:sp>
    </p:spTree>
  </p:cSld>
  <p:clrMapOvr>
    <a:masterClrMapping/>
  </p:clrMapOvr>
  <p:transition spd="slow">
    <p:push dir="u"/>
    <p:sndAc>
      <p:stSnd>
        <p:snd r:embed="rId3" name="arrow.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45"/>
          <p:cNvSpPr/>
          <p:nvPr/>
        </p:nvSpPr>
        <p:spPr>
          <a:xfrm>
            <a:off x="1253700" y="1830214"/>
            <a:ext cx="1031700" cy="1031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5" name="Google Shape;555;p45"/>
          <p:cNvSpPr/>
          <p:nvPr/>
        </p:nvSpPr>
        <p:spPr>
          <a:xfrm>
            <a:off x="3949075" y="1830214"/>
            <a:ext cx="1031700" cy="1031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5"/>
          <p:cNvSpPr txBox="1">
            <a:spLocks noGrp="1"/>
          </p:cNvSpPr>
          <p:nvPr>
            <p:ph type="subTitle" idx="1"/>
          </p:nvPr>
        </p:nvSpPr>
        <p:spPr>
          <a:xfrm>
            <a:off x="2960826" y="3048752"/>
            <a:ext cx="2973600" cy="3174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1600"/>
              </a:spcAft>
              <a:buClr>
                <a:schemeClr val="dk1"/>
              </a:buClr>
              <a:buSzPts val="1100"/>
              <a:buFont typeface="Arial"/>
              <a:buNone/>
            </a:pPr>
            <a:r>
              <a:rPr lang="en-US" sz="1800" b="0" dirty="0">
                <a:solidFill>
                  <a:schemeClr val="dk1"/>
                </a:solidFill>
                <a:latin typeface="Lily Script One"/>
                <a:ea typeface="Lily Script One"/>
                <a:cs typeface="Lily Script One"/>
                <a:sym typeface="Lily Script One"/>
              </a:rPr>
              <a:t>Puzzles</a:t>
            </a:r>
            <a:endParaRPr sz="1800" b="0" dirty="0">
              <a:solidFill>
                <a:schemeClr val="dk1"/>
              </a:solidFill>
              <a:latin typeface="Lily Script One"/>
              <a:ea typeface="Lily Script One"/>
              <a:cs typeface="Lily Script One"/>
              <a:sym typeface="Lily Script One"/>
            </a:endParaRPr>
          </a:p>
        </p:txBody>
      </p:sp>
      <p:sp>
        <p:nvSpPr>
          <p:cNvPr id="557" name="Google Shape;557;p45"/>
          <p:cNvSpPr txBox="1">
            <a:spLocks noGrp="1"/>
          </p:cNvSpPr>
          <p:nvPr>
            <p:ph type="body" idx="2"/>
          </p:nvPr>
        </p:nvSpPr>
        <p:spPr>
          <a:xfrm>
            <a:off x="530536" y="3271582"/>
            <a:ext cx="2656200" cy="16269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Clr>
                <a:schemeClr val="dk1"/>
              </a:buClr>
              <a:buSzPts val="1100"/>
              <a:buFont typeface="Arial"/>
              <a:buNone/>
            </a:pPr>
            <a:r>
              <a:rPr lang="en-US" dirty="0">
                <a:solidFill>
                  <a:schemeClr val="dk1"/>
                </a:solidFill>
              </a:rPr>
              <a:t>Learn more about your new friends in a fun way</a:t>
            </a:r>
            <a:endParaRPr dirty="0">
              <a:solidFill>
                <a:schemeClr val="dk1"/>
              </a:solidFill>
            </a:endParaRPr>
          </a:p>
        </p:txBody>
      </p:sp>
      <p:sp>
        <p:nvSpPr>
          <p:cNvPr id="558" name="Google Shape;558;p45"/>
          <p:cNvSpPr txBox="1">
            <a:spLocks noGrp="1"/>
          </p:cNvSpPr>
          <p:nvPr>
            <p:ph type="body" idx="3"/>
          </p:nvPr>
        </p:nvSpPr>
        <p:spPr>
          <a:xfrm>
            <a:off x="2987318" y="3286158"/>
            <a:ext cx="2973599" cy="16617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Clr>
                <a:schemeClr val="dk1"/>
              </a:buClr>
              <a:buSzPts val="1100"/>
              <a:buFont typeface="Arial"/>
              <a:buNone/>
            </a:pPr>
            <a:r>
              <a:rPr lang="en-US" dirty="0"/>
              <a:t>P</a:t>
            </a:r>
            <a:r>
              <a:rPr lang="en-US" dirty="0">
                <a:solidFill>
                  <a:schemeClr val="dk1"/>
                </a:solidFill>
              </a:rPr>
              <a:t>iece by piece, get a beautiful puzzle with the landscapes of Ohrid</a:t>
            </a:r>
            <a:endParaRPr dirty="0">
              <a:solidFill>
                <a:schemeClr val="dk1"/>
              </a:solidFill>
            </a:endParaRPr>
          </a:p>
        </p:txBody>
      </p:sp>
      <p:sp>
        <p:nvSpPr>
          <p:cNvPr id="559" name="Google Shape;559;p45"/>
          <p:cNvSpPr txBox="1">
            <a:spLocks noGrp="1"/>
          </p:cNvSpPr>
          <p:nvPr>
            <p:ph type="subTitle" idx="4"/>
          </p:nvPr>
        </p:nvSpPr>
        <p:spPr>
          <a:xfrm>
            <a:off x="-24335" y="3099092"/>
            <a:ext cx="3673131" cy="3174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1600"/>
              </a:spcAft>
              <a:buClr>
                <a:schemeClr val="dk1"/>
              </a:buClr>
              <a:buSzPts val="1100"/>
              <a:buFont typeface="Arial"/>
              <a:buNone/>
            </a:pPr>
            <a:r>
              <a:rPr lang="en-US" sz="1800" b="0" dirty="0">
                <a:solidFill>
                  <a:schemeClr val="dk1"/>
                </a:solidFill>
                <a:latin typeface="Lily Script One"/>
                <a:ea typeface="Lily Script One"/>
                <a:cs typeface="Lily Script One"/>
                <a:sym typeface="Lily Script One"/>
              </a:rPr>
              <a:t>Acrostic Poem </a:t>
            </a:r>
          </a:p>
        </p:txBody>
      </p:sp>
      <p:sp>
        <p:nvSpPr>
          <p:cNvPr id="560" name="Google Shape;560;p45"/>
          <p:cNvSpPr txBox="1">
            <a:spLocks noGrp="1"/>
          </p:cNvSpPr>
          <p:nvPr>
            <p:ph type="ctrTitle"/>
          </p:nvPr>
        </p:nvSpPr>
        <p:spPr>
          <a:xfrm>
            <a:off x="1769550" y="811125"/>
            <a:ext cx="5604900" cy="636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Teambuilding games</a:t>
            </a:r>
            <a:endParaRPr dirty="0"/>
          </a:p>
        </p:txBody>
      </p:sp>
      <p:sp>
        <p:nvSpPr>
          <p:cNvPr id="561" name="Google Shape;561;p45"/>
          <p:cNvSpPr/>
          <p:nvPr/>
        </p:nvSpPr>
        <p:spPr>
          <a:xfrm>
            <a:off x="6025606" y="974475"/>
            <a:ext cx="503695" cy="163784"/>
          </a:xfrm>
          <a:custGeom>
            <a:avLst/>
            <a:gdLst/>
            <a:ahLst/>
            <a:cxnLst/>
            <a:rect l="l" t="t" r="r" b="b"/>
            <a:pathLst>
              <a:path w="22567" h="7338" extrusionOk="0">
                <a:moveTo>
                  <a:pt x="1400" y="1"/>
                </a:moveTo>
                <a:cubicBezTo>
                  <a:pt x="1392" y="1"/>
                  <a:pt x="1384" y="1"/>
                  <a:pt x="1376" y="2"/>
                </a:cubicBezTo>
                <a:cubicBezTo>
                  <a:pt x="401" y="108"/>
                  <a:pt x="1" y="1110"/>
                  <a:pt x="28" y="1991"/>
                </a:cubicBezTo>
                <a:cubicBezTo>
                  <a:pt x="41" y="3046"/>
                  <a:pt x="562" y="3940"/>
                  <a:pt x="1296" y="4675"/>
                </a:cubicBezTo>
                <a:cubicBezTo>
                  <a:pt x="2992" y="6384"/>
                  <a:pt x="5609" y="7132"/>
                  <a:pt x="7945" y="7305"/>
                </a:cubicBezTo>
                <a:cubicBezTo>
                  <a:pt x="8272" y="7327"/>
                  <a:pt x="8597" y="7338"/>
                  <a:pt x="8922" y="7338"/>
                </a:cubicBezTo>
                <a:cubicBezTo>
                  <a:pt x="11189" y="7338"/>
                  <a:pt x="13414" y="6819"/>
                  <a:pt x="15516" y="5943"/>
                </a:cubicBezTo>
                <a:cubicBezTo>
                  <a:pt x="16678" y="5463"/>
                  <a:pt x="17759" y="4808"/>
                  <a:pt x="18854" y="4181"/>
                </a:cubicBezTo>
                <a:cubicBezTo>
                  <a:pt x="19401" y="3865"/>
                  <a:pt x="20014" y="3571"/>
                  <a:pt x="20663" y="3571"/>
                </a:cubicBezTo>
                <a:cubicBezTo>
                  <a:pt x="20728" y="3571"/>
                  <a:pt x="20792" y="3574"/>
                  <a:pt x="20857" y="3580"/>
                </a:cubicBezTo>
                <a:cubicBezTo>
                  <a:pt x="21952" y="3673"/>
                  <a:pt x="21792" y="5062"/>
                  <a:pt x="20950" y="5342"/>
                </a:cubicBezTo>
                <a:cubicBezTo>
                  <a:pt x="20676" y="5467"/>
                  <a:pt x="21149" y="5978"/>
                  <a:pt x="21429" y="5978"/>
                </a:cubicBezTo>
                <a:cubicBezTo>
                  <a:pt x="21449" y="5978"/>
                  <a:pt x="21467" y="5975"/>
                  <a:pt x="21485" y="5970"/>
                </a:cubicBezTo>
                <a:cubicBezTo>
                  <a:pt x="22339" y="5716"/>
                  <a:pt x="22566" y="4848"/>
                  <a:pt x="22259" y="4074"/>
                </a:cubicBezTo>
                <a:cubicBezTo>
                  <a:pt x="21872" y="3179"/>
                  <a:pt x="20857" y="2779"/>
                  <a:pt x="19949" y="2712"/>
                </a:cubicBezTo>
                <a:cubicBezTo>
                  <a:pt x="19893" y="2708"/>
                  <a:pt x="19837" y="2706"/>
                  <a:pt x="19780" y="2706"/>
                </a:cubicBezTo>
                <a:cubicBezTo>
                  <a:pt x="18679" y="2706"/>
                  <a:pt x="17617" y="3429"/>
                  <a:pt x="16651" y="3874"/>
                </a:cubicBezTo>
                <a:cubicBezTo>
                  <a:pt x="15383" y="4475"/>
                  <a:pt x="14061" y="4969"/>
                  <a:pt x="12726" y="5329"/>
                </a:cubicBezTo>
                <a:cubicBezTo>
                  <a:pt x="11343" y="5723"/>
                  <a:pt x="9883" y="5948"/>
                  <a:pt x="8429" y="5948"/>
                </a:cubicBezTo>
                <a:cubicBezTo>
                  <a:pt x="7173" y="5948"/>
                  <a:pt x="5922" y="5780"/>
                  <a:pt x="4728" y="5409"/>
                </a:cubicBezTo>
                <a:cubicBezTo>
                  <a:pt x="3740" y="5115"/>
                  <a:pt x="2538" y="4661"/>
                  <a:pt x="1937" y="3780"/>
                </a:cubicBezTo>
                <a:cubicBezTo>
                  <a:pt x="1643" y="3326"/>
                  <a:pt x="1630" y="2779"/>
                  <a:pt x="1737" y="2271"/>
                </a:cubicBezTo>
                <a:cubicBezTo>
                  <a:pt x="1844" y="1791"/>
                  <a:pt x="2231" y="1457"/>
                  <a:pt x="2431" y="1030"/>
                </a:cubicBezTo>
                <a:cubicBezTo>
                  <a:pt x="2627" y="586"/>
                  <a:pt x="1775" y="1"/>
                  <a:pt x="1400" y="1"/>
                </a:cubicBezTo>
                <a:close/>
              </a:path>
            </a:pathLst>
          </a:custGeom>
          <a:solidFill>
            <a:srgbClr val="F7F9EB"/>
          </a:solidFill>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5"/>
          <p:cNvSpPr/>
          <p:nvPr/>
        </p:nvSpPr>
        <p:spPr>
          <a:xfrm flipH="1">
            <a:off x="2683041" y="956954"/>
            <a:ext cx="503695" cy="163784"/>
          </a:xfrm>
          <a:custGeom>
            <a:avLst/>
            <a:gdLst/>
            <a:ahLst/>
            <a:cxnLst/>
            <a:rect l="l" t="t" r="r" b="b"/>
            <a:pathLst>
              <a:path w="22567" h="7338" extrusionOk="0">
                <a:moveTo>
                  <a:pt x="1400" y="1"/>
                </a:moveTo>
                <a:cubicBezTo>
                  <a:pt x="1392" y="1"/>
                  <a:pt x="1384" y="1"/>
                  <a:pt x="1376" y="2"/>
                </a:cubicBezTo>
                <a:cubicBezTo>
                  <a:pt x="401" y="108"/>
                  <a:pt x="1" y="1110"/>
                  <a:pt x="28" y="1991"/>
                </a:cubicBezTo>
                <a:cubicBezTo>
                  <a:pt x="41" y="3046"/>
                  <a:pt x="562" y="3940"/>
                  <a:pt x="1296" y="4675"/>
                </a:cubicBezTo>
                <a:cubicBezTo>
                  <a:pt x="2992" y="6384"/>
                  <a:pt x="5609" y="7132"/>
                  <a:pt x="7945" y="7305"/>
                </a:cubicBezTo>
                <a:cubicBezTo>
                  <a:pt x="8272" y="7327"/>
                  <a:pt x="8597" y="7338"/>
                  <a:pt x="8922" y="7338"/>
                </a:cubicBezTo>
                <a:cubicBezTo>
                  <a:pt x="11189" y="7338"/>
                  <a:pt x="13414" y="6819"/>
                  <a:pt x="15516" y="5943"/>
                </a:cubicBezTo>
                <a:cubicBezTo>
                  <a:pt x="16678" y="5463"/>
                  <a:pt x="17759" y="4808"/>
                  <a:pt x="18854" y="4181"/>
                </a:cubicBezTo>
                <a:cubicBezTo>
                  <a:pt x="19401" y="3865"/>
                  <a:pt x="20014" y="3571"/>
                  <a:pt x="20663" y="3571"/>
                </a:cubicBezTo>
                <a:cubicBezTo>
                  <a:pt x="20728" y="3571"/>
                  <a:pt x="20792" y="3574"/>
                  <a:pt x="20857" y="3580"/>
                </a:cubicBezTo>
                <a:cubicBezTo>
                  <a:pt x="21952" y="3673"/>
                  <a:pt x="21792" y="5062"/>
                  <a:pt x="20950" y="5342"/>
                </a:cubicBezTo>
                <a:cubicBezTo>
                  <a:pt x="20676" y="5467"/>
                  <a:pt x="21149" y="5978"/>
                  <a:pt x="21429" y="5978"/>
                </a:cubicBezTo>
                <a:cubicBezTo>
                  <a:pt x="21449" y="5978"/>
                  <a:pt x="21467" y="5975"/>
                  <a:pt x="21485" y="5970"/>
                </a:cubicBezTo>
                <a:cubicBezTo>
                  <a:pt x="22339" y="5716"/>
                  <a:pt x="22566" y="4848"/>
                  <a:pt x="22259" y="4074"/>
                </a:cubicBezTo>
                <a:cubicBezTo>
                  <a:pt x="21872" y="3179"/>
                  <a:pt x="20857" y="2779"/>
                  <a:pt x="19949" y="2712"/>
                </a:cubicBezTo>
                <a:cubicBezTo>
                  <a:pt x="19893" y="2708"/>
                  <a:pt x="19837" y="2706"/>
                  <a:pt x="19780" y="2706"/>
                </a:cubicBezTo>
                <a:cubicBezTo>
                  <a:pt x="18679" y="2706"/>
                  <a:pt x="17617" y="3429"/>
                  <a:pt x="16651" y="3874"/>
                </a:cubicBezTo>
                <a:cubicBezTo>
                  <a:pt x="15383" y="4475"/>
                  <a:pt x="14061" y="4969"/>
                  <a:pt x="12726" y="5329"/>
                </a:cubicBezTo>
                <a:cubicBezTo>
                  <a:pt x="11343" y="5723"/>
                  <a:pt x="9883" y="5948"/>
                  <a:pt x="8429" y="5948"/>
                </a:cubicBezTo>
                <a:cubicBezTo>
                  <a:pt x="7173" y="5948"/>
                  <a:pt x="5922" y="5780"/>
                  <a:pt x="4728" y="5409"/>
                </a:cubicBezTo>
                <a:cubicBezTo>
                  <a:pt x="3740" y="5115"/>
                  <a:pt x="2538" y="4661"/>
                  <a:pt x="1937" y="3780"/>
                </a:cubicBezTo>
                <a:cubicBezTo>
                  <a:pt x="1643" y="3326"/>
                  <a:pt x="1630" y="2779"/>
                  <a:pt x="1737" y="2271"/>
                </a:cubicBezTo>
                <a:cubicBezTo>
                  <a:pt x="1844" y="1791"/>
                  <a:pt x="2231" y="1457"/>
                  <a:pt x="2431" y="1030"/>
                </a:cubicBezTo>
                <a:cubicBezTo>
                  <a:pt x="2627" y="586"/>
                  <a:pt x="1775" y="1"/>
                  <a:pt x="1400" y="1"/>
                </a:cubicBezTo>
                <a:close/>
              </a:path>
            </a:pathLst>
          </a:custGeom>
          <a:solidFill>
            <a:srgbClr val="F7F9EB"/>
          </a:solidFill>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a:picLocks noChangeAspect="1"/>
          </p:cNvPicPr>
          <p:nvPr/>
        </p:nvPicPr>
        <p:blipFill>
          <a:blip r:embed="rId4"/>
          <a:stretch>
            <a:fillRect/>
          </a:stretch>
        </p:blipFill>
        <p:spPr>
          <a:xfrm>
            <a:off x="6644450" y="1848844"/>
            <a:ext cx="1030313" cy="1036410"/>
          </a:xfrm>
          <a:prstGeom prst="rect">
            <a:avLst/>
          </a:prstGeom>
        </p:spPr>
      </p:pic>
      <p:sp>
        <p:nvSpPr>
          <p:cNvPr id="18" name="Google Shape;559;p45"/>
          <p:cNvSpPr txBox="1">
            <a:spLocks/>
          </p:cNvSpPr>
          <p:nvPr/>
        </p:nvSpPr>
        <p:spPr>
          <a:xfrm>
            <a:off x="5323040" y="3110076"/>
            <a:ext cx="3673131" cy="317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23850" algn="ctr" rtl="0">
              <a:lnSpc>
                <a:spcPct val="100000"/>
              </a:lnSpc>
              <a:spcBef>
                <a:spcPts val="0"/>
              </a:spcBef>
              <a:spcAft>
                <a:spcPts val="0"/>
              </a:spcAft>
              <a:buClr>
                <a:schemeClr val="dk1"/>
              </a:buClr>
              <a:buSzPts val="1500"/>
              <a:buFont typeface="Didact Gothic"/>
              <a:buNone/>
              <a:defRPr sz="1700" b="1" i="0" u="none" strike="noStrike" cap="none">
                <a:solidFill>
                  <a:schemeClr val="dk1"/>
                </a:solidFill>
                <a:latin typeface="Chewy"/>
                <a:ea typeface="Chewy"/>
                <a:cs typeface="Chewy"/>
                <a:sym typeface="Chewy"/>
              </a:defRPr>
            </a:lvl1pPr>
            <a:lvl2pPr marL="914400" marR="0" lvl="1" indent="-323850" algn="ctr" rtl="0">
              <a:lnSpc>
                <a:spcPct val="100000"/>
              </a:lnSpc>
              <a:spcBef>
                <a:spcPts val="1600"/>
              </a:spcBef>
              <a:spcAft>
                <a:spcPts val="0"/>
              </a:spcAft>
              <a:buClr>
                <a:schemeClr val="dk1"/>
              </a:buClr>
              <a:buSzPts val="1500"/>
              <a:buFont typeface="Didact Gothic"/>
              <a:buNone/>
              <a:defRPr sz="1700" b="1" i="0" u="none" strike="noStrike" cap="none">
                <a:solidFill>
                  <a:schemeClr val="dk1"/>
                </a:solidFill>
                <a:latin typeface="Chewy"/>
                <a:ea typeface="Chewy"/>
                <a:cs typeface="Chewy"/>
                <a:sym typeface="Chewy"/>
              </a:defRPr>
            </a:lvl2pPr>
            <a:lvl3pPr marL="1371600" marR="0" lvl="2" indent="-323850" algn="ctr" rtl="0">
              <a:lnSpc>
                <a:spcPct val="100000"/>
              </a:lnSpc>
              <a:spcBef>
                <a:spcPts val="1600"/>
              </a:spcBef>
              <a:spcAft>
                <a:spcPts val="0"/>
              </a:spcAft>
              <a:buClr>
                <a:schemeClr val="dk1"/>
              </a:buClr>
              <a:buSzPts val="1500"/>
              <a:buFont typeface="Didact Gothic"/>
              <a:buNone/>
              <a:defRPr sz="1700" b="1" i="0" u="none" strike="noStrike" cap="none">
                <a:solidFill>
                  <a:schemeClr val="dk1"/>
                </a:solidFill>
                <a:latin typeface="Chewy"/>
                <a:ea typeface="Chewy"/>
                <a:cs typeface="Chewy"/>
                <a:sym typeface="Chewy"/>
              </a:defRPr>
            </a:lvl3pPr>
            <a:lvl4pPr marL="1828800" marR="0" lvl="3" indent="-323850" algn="ctr" rtl="0">
              <a:lnSpc>
                <a:spcPct val="100000"/>
              </a:lnSpc>
              <a:spcBef>
                <a:spcPts val="1600"/>
              </a:spcBef>
              <a:spcAft>
                <a:spcPts val="0"/>
              </a:spcAft>
              <a:buClr>
                <a:schemeClr val="dk1"/>
              </a:buClr>
              <a:buSzPts val="1500"/>
              <a:buFont typeface="Didact Gothic"/>
              <a:buNone/>
              <a:defRPr sz="1700" b="1" i="0" u="none" strike="noStrike" cap="none">
                <a:solidFill>
                  <a:schemeClr val="dk1"/>
                </a:solidFill>
                <a:latin typeface="Chewy"/>
                <a:ea typeface="Chewy"/>
                <a:cs typeface="Chewy"/>
                <a:sym typeface="Chewy"/>
              </a:defRPr>
            </a:lvl4pPr>
            <a:lvl5pPr marL="2286000" marR="0" lvl="4" indent="-323850" algn="ctr" rtl="0">
              <a:lnSpc>
                <a:spcPct val="100000"/>
              </a:lnSpc>
              <a:spcBef>
                <a:spcPts val="1600"/>
              </a:spcBef>
              <a:spcAft>
                <a:spcPts val="0"/>
              </a:spcAft>
              <a:buClr>
                <a:schemeClr val="dk1"/>
              </a:buClr>
              <a:buSzPts val="1500"/>
              <a:buFont typeface="Didact Gothic"/>
              <a:buNone/>
              <a:defRPr sz="1700" b="1" i="0" u="none" strike="noStrike" cap="none">
                <a:solidFill>
                  <a:schemeClr val="dk1"/>
                </a:solidFill>
                <a:latin typeface="Chewy"/>
                <a:ea typeface="Chewy"/>
                <a:cs typeface="Chewy"/>
                <a:sym typeface="Chewy"/>
              </a:defRPr>
            </a:lvl5pPr>
            <a:lvl6pPr marL="2743200" marR="0" lvl="5" indent="-323850" algn="ctr" rtl="0">
              <a:lnSpc>
                <a:spcPct val="100000"/>
              </a:lnSpc>
              <a:spcBef>
                <a:spcPts val="1600"/>
              </a:spcBef>
              <a:spcAft>
                <a:spcPts val="0"/>
              </a:spcAft>
              <a:buClr>
                <a:schemeClr val="dk1"/>
              </a:buClr>
              <a:buSzPts val="1500"/>
              <a:buFont typeface="Didact Gothic"/>
              <a:buNone/>
              <a:defRPr sz="1700" b="1" i="0" u="none" strike="noStrike" cap="none">
                <a:solidFill>
                  <a:schemeClr val="dk1"/>
                </a:solidFill>
                <a:latin typeface="Chewy"/>
                <a:ea typeface="Chewy"/>
                <a:cs typeface="Chewy"/>
                <a:sym typeface="Chewy"/>
              </a:defRPr>
            </a:lvl6pPr>
            <a:lvl7pPr marL="3200400" marR="0" lvl="6" indent="-323850" algn="ctr" rtl="0">
              <a:lnSpc>
                <a:spcPct val="100000"/>
              </a:lnSpc>
              <a:spcBef>
                <a:spcPts val="1600"/>
              </a:spcBef>
              <a:spcAft>
                <a:spcPts val="0"/>
              </a:spcAft>
              <a:buClr>
                <a:schemeClr val="dk1"/>
              </a:buClr>
              <a:buSzPts val="1500"/>
              <a:buFont typeface="Didact Gothic"/>
              <a:buNone/>
              <a:defRPr sz="1700" b="1" i="0" u="none" strike="noStrike" cap="none">
                <a:solidFill>
                  <a:schemeClr val="dk1"/>
                </a:solidFill>
                <a:latin typeface="Chewy"/>
                <a:ea typeface="Chewy"/>
                <a:cs typeface="Chewy"/>
                <a:sym typeface="Chewy"/>
              </a:defRPr>
            </a:lvl7pPr>
            <a:lvl8pPr marL="3657600" marR="0" lvl="7" indent="-323850" algn="ctr" rtl="0">
              <a:lnSpc>
                <a:spcPct val="100000"/>
              </a:lnSpc>
              <a:spcBef>
                <a:spcPts val="1600"/>
              </a:spcBef>
              <a:spcAft>
                <a:spcPts val="0"/>
              </a:spcAft>
              <a:buClr>
                <a:schemeClr val="dk1"/>
              </a:buClr>
              <a:buSzPts val="1500"/>
              <a:buFont typeface="Didact Gothic"/>
              <a:buNone/>
              <a:defRPr sz="1700" b="1" i="0" u="none" strike="noStrike" cap="none">
                <a:solidFill>
                  <a:schemeClr val="dk1"/>
                </a:solidFill>
                <a:latin typeface="Chewy"/>
                <a:ea typeface="Chewy"/>
                <a:cs typeface="Chewy"/>
                <a:sym typeface="Chewy"/>
              </a:defRPr>
            </a:lvl8pPr>
            <a:lvl9pPr marL="4114800" marR="0" lvl="8" indent="-323850" algn="ctr" rtl="0">
              <a:lnSpc>
                <a:spcPct val="100000"/>
              </a:lnSpc>
              <a:spcBef>
                <a:spcPts val="1600"/>
              </a:spcBef>
              <a:spcAft>
                <a:spcPts val="1600"/>
              </a:spcAft>
              <a:buClr>
                <a:schemeClr val="dk1"/>
              </a:buClr>
              <a:buSzPts val="1500"/>
              <a:buFont typeface="Didact Gothic"/>
              <a:buNone/>
              <a:defRPr sz="1700" b="1" i="0" u="none" strike="noStrike" cap="none">
                <a:solidFill>
                  <a:schemeClr val="dk1"/>
                </a:solidFill>
                <a:latin typeface="Chewy"/>
                <a:ea typeface="Chewy"/>
                <a:cs typeface="Chewy"/>
                <a:sym typeface="Chewy"/>
              </a:defRPr>
            </a:lvl9pPr>
          </a:lstStyle>
          <a:p>
            <a:pPr marL="0" indent="0">
              <a:lnSpc>
                <a:spcPct val="115000"/>
              </a:lnSpc>
              <a:spcAft>
                <a:spcPts val="1600"/>
              </a:spcAft>
              <a:buSzPts val="1100"/>
            </a:pPr>
            <a:r>
              <a:rPr lang="en-US" sz="1800" b="0" dirty="0">
                <a:latin typeface="Lily Script One"/>
                <a:ea typeface="Lily Script One"/>
                <a:cs typeface="Lily Script One"/>
                <a:sym typeface="Lily Script One"/>
              </a:rPr>
              <a:t>Pictionary</a:t>
            </a:r>
          </a:p>
        </p:txBody>
      </p:sp>
      <p:sp>
        <p:nvSpPr>
          <p:cNvPr id="19" name="Google Shape;557;p45"/>
          <p:cNvSpPr txBox="1">
            <a:spLocks/>
          </p:cNvSpPr>
          <p:nvPr/>
        </p:nvSpPr>
        <p:spPr>
          <a:xfrm>
            <a:off x="3369406" y="3260854"/>
            <a:ext cx="2656200" cy="1626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1pPr>
            <a:lvl2pPr marL="914400" marR="0" lvl="1" indent="-317500" algn="ctr"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15000"/>
              </a:lnSpc>
              <a:spcBef>
                <a:spcPts val="1600"/>
              </a:spcBef>
              <a:spcAft>
                <a:spcPts val="160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9pPr>
          </a:lstStyle>
          <a:p>
            <a:pPr marL="0" indent="0">
              <a:lnSpc>
                <a:spcPct val="100000"/>
              </a:lnSpc>
              <a:spcAft>
                <a:spcPts val="1600"/>
              </a:spcAft>
              <a:buSzPts val="1100"/>
              <a:buFont typeface="Arial"/>
              <a:buNone/>
            </a:pPr>
            <a:endParaRPr lang="en-US" dirty="0"/>
          </a:p>
        </p:txBody>
      </p:sp>
      <p:sp>
        <p:nvSpPr>
          <p:cNvPr id="3" name="TextBox 2"/>
          <p:cNvSpPr txBox="1"/>
          <p:nvPr/>
        </p:nvSpPr>
        <p:spPr>
          <a:xfrm>
            <a:off x="1410610" y="1849075"/>
            <a:ext cx="1524278" cy="923330"/>
          </a:xfrm>
          <a:prstGeom prst="rect">
            <a:avLst/>
          </a:prstGeom>
          <a:noFill/>
        </p:spPr>
        <p:txBody>
          <a:bodyPr wrap="square" rtlCol="0">
            <a:spAutoFit/>
          </a:bodyPr>
          <a:lstStyle/>
          <a:p>
            <a:r>
              <a:rPr lang="en-US" sz="5400" dirty="0" smtClean="0">
                <a:solidFill>
                  <a:schemeClr val="accent6"/>
                </a:solidFill>
                <a:latin typeface="Algerian" panose="04020705040A02060702" pitchFamily="82" charset="0"/>
              </a:rPr>
              <a:t>A</a:t>
            </a:r>
            <a:endParaRPr lang="en-US" sz="5400" dirty="0">
              <a:solidFill>
                <a:schemeClr val="accent6"/>
              </a:solidFill>
              <a:latin typeface="Algerian" panose="04020705040A02060702" pitchFamily="82" charset="0"/>
            </a:endParaRPr>
          </a:p>
        </p:txBody>
      </p:sp>
      <p:sp>
        <p:nvSpPr>
          <p:cNvPr id="17" name="TextBox 16"/>
          <p:cNvSpPr txBox="1"/>
          <p:nvPr/>
        </p:nvSpPr>
        <p:spPr>
          <a:xfrm>
            <a:off x="4135607" y="1849075"/>
            <a:ext cx="1524278" cy="923330"/>
          </a:xfrm>
          <a:prstGeom prst="rect">
            <a:avLst/>
          </a:prstGeom>
          <a:noFill/>
        </p:spPr>
        <p:txBody>
          <a:bodyPr wrap="square" rtlCol="0">
            <a:spAutoFit/>
          </a:bodyPr>
          <a:lstStyle/>
          <a:p>
            <a:r>
              <a:rPr lang="en-US" sz="5400" dirty="0">
                <a:solidFill>
                  <a:schemeClr val="accent6"/>
                </a:solidFill>
                <a:latin typeface="Algerian" panose="04020705040A02060702" pitchFamily="82" charset="0"/>
              </a:rPr>
              <a:t>B</a:t>
            </a:r>
          </a:p>
        </p:txBody>
      </p:sp>
      <p:sp>
        <p:nvSpPr>
          <p:cNvPr id="20" name="TextBox 19"/>
          <p:cNvSpPr txBox="1"/>
          <p:nvPr/>
        </p:nvSpPr>
        <p:spPr>
          <a:xfrm>
            <a:off x="6834247" y="1884399"/>
            <a:ext cx="1524278" cy="923330"/>
          </a:xfrm>
          <a:prstGeom prst="rect">
            <a:avLst/>
          </a:prstGeom>
          <a:noFill/>
        </p:spPr>
        <p:txBody>
          <a:bodyPr wrap="square" rtlCol="0">
            <a:spAutoFit/>
          </a:bodyPr>
          <a:lstStyle/>
          <a:p>
            <a:r>
              <a:rPr lang="en-US" sz="5400" dirty="0">
                <a:solidFill>
                  <a:schemeClr val="accent6"/>
                </a:solidFill>
                <a:latin typeface="Algerian" panose="04020705040A02060702" pitchFamily="82" charset="0"/>
              </a:rPr>
              <a:t>C</a:t>
            </a:r>
          </a:p>
        </p:txBody>
      </p:sp>
      <p:sp>
        <p:nvSpPr>
          <p:cNvPr id="21" name="Google Shape;557;p45"/>
          <p:cNvSpPr txBox="1">
            <a:spLocks/>
          </p:cNvSpPr>
          <p:nvPr/>
        </p:nvSpPr>
        <p:spPr>
          <a:xfrm>
            <a:off x="5934426" y="3294867"/>
            <a:ext cx="2656200" cy="1626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1pPr>
            <a:lvl2pPr marL="914400" marR="0" lvl="1" indent="-317500" algn="ctr"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15000"/>
              </a:lnSpc>
              <a:spcBef>
                <a:spcPts val="1600"/>
              </a:spcBef>
              <a:spcAft>
                <a:spcPts val="160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9pPr>
          </a:lstStyle>
          <a:p>
            <a:pPr marL="0" indent="0">
              <a:lnSpc>
                <a:spcPct val="100000"/>
              </a:lnSpc>
              <a:spcAft>
                <a:spcPts val="1600"/>
              </a:spcAft>
              <a:buSzPts val="1100"/>
              <a:buFont typeface="Arial"/>
              <a:buNone/>
            </a:pPr>
            <a:r>
              <a:rPr lang="en-US" dirty="0" smtClean="0"/>
              <a:t>Try to use your imagination and creativity</a:t>
            </a:r>
            <a:endParaRPr lang="en-US" dirty="0"/>
          </a:p>
        </p:txBody>
      </p:sp>
    </p:spTree>
  </p:cSld>
  <p:clrMapOvr>
    <a:masterClrMapping/>
  </p:clrMapOvr>
  <p:transition spd="slow">
    <p:push dir="u"/>
    <p:sndAc>
      <p:stSnd>
        <p:snd r:embed="rId3" name="arrow.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47"/>
          <p:cNvSpPr txBox="1">
            <a:spLocks noGrp="1"/>
          </p:cNvSpPr>
          <p:nvPr>
            <p:ph type="subTitle" idx="1"/>
          </p:nvPr>
        </p:nvSpPr>
        <p:spPr>
          <a:xfrm>
            <a:off x="3335847" y="1414805"/>
            <a:ext cx="5044500" cy="161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0" dirty="0">
                <a:solidFill>
                  <a:schemeClr val="dk1"/>
                </a:solidFill>
                <a:latin typeface="Didact Gothic" panose="020B0604020202020204" charset="0"/>
                <a:ea typeface="Lily Script One"/>
                <a:cs typeface="Lily Script One"/>
                <a:sym typeface="Lily Script One"/>
              </a:rPr>
              <a:t>Instructions</a:t>
            </a:r>
          </a:p>
          <a:p>
            <a:pPr marL="0" lvl="0" indent="0" algn="l" rtl="0">
              <a:spcBef>
                <a:spcPts val="0"/>
              </a:spcBef>
              <a:spcAft>
                <a:spcPts val="0"/>
              </a:spcAft>
              <a:buNone/>
            </a:pPr>
            <a:r>
              <a:rPr lang="en-US" sz="1800" b="0" dirty="0">
                <a:solidFill>
                  <a:schemeClr val="dk1"/>
                </a:solidFill>
                <a:latin typeface="Didact Gothic" panose="020B0604020202020204" charset="0"/>
                <a:ea typeface="Lily Script One"/>
                <a:cs typeface="Lily Script One"/>
                <a:sym typeface="Lily Script One"/>
              </a:rPr>
              <a:t>1. Use your first name to create a short poem. </a:t>
            </a:r>
          </a:p>
          <a:p>
            <a:pPr marL="0" lvl="0" indent="0" algn="l" rtl="0">
              <a:spcBef>
                <a:spcPts val="0"/>
              </a:spcBef>
              <a:spcAft>
                <a:spcPts val="0"/>
              </a:spcAft>
              <a:buNone/>
            </a:pPr>
            <a:r>
              <a:rPr lang="en-US" sz="1800" b="0" dirty="0">
                <a:solidFill>
                  <a:schemeClr val="dk1"/>
                </a:solidFill>
                <a:latin typeface="Didact Gothic" panose="020B0604020202020204" charset="0"/>
                <a:ea typeface="Lily Script One"/>
                <a:cs typeface="Lily Script One"/>
                <a:sym typeface="Lily Script One"/>
              </a:rPr>
              <a:t>2. </a:t>
            </a:r>
            <a:r>
              <a:rPr lang="en-US" sz="1800" b="0" dirty="0" smtClean="0">
                <a:solidFill>
                  <a:schemeClr val="dk1"/>
                </a:solidFill>
                <a:latin typeface="Didact Gothic" panose="020B0604020202020204" charset="0"/>
                <a:ea typeface="Lily Script One"/>
                <a:cs typeface="Lily Script One"/>
                <a:sym typeface="Lily Script One"/>
              </a:rPr>
              <a:t>In 10 </a:t>
            </a:r>
            <a:r>
              <a:rPr lang="en-US" sz="1800" b="0" dirty="0" smtClean="0">
                <a:latin typeface="Didact Gothic" panose="020B0604020202020204" charset="0"/>
                <a:ea typeface="Lily Script One"/>
                <a:cs typeface="Lily Script One"/>
                <a:sym typeface="Lily Script One"/>
              </a:rPr>
              <a:t>minutes w</a:t>
            </a:r>
            <a:r>
              <a:rPr lang="en-US" sz="1800" b="0" dirty="0" smtClean="0">
                <a:solidFill>
                  <a:schemeClr val="dk1"/>
                </a:solidFill>
                <a:latin typeface="Didact Gothic" panose="020B0604020202020204" charset="0"/>
                <a:ea typeface="Lily Script One"/>
                <a:cs typeface="Lily Script One"/>
                <a:sym typeface="Lily Script One"/>
              </a:rPr>
              <a:t>rite </a:t>
            </a:r>
            <a:r>
              <a:rPr lang="en-US" sz="1800" b="0" dirty="0">
                <a:solidFill>
                  <a:schemeClr val="dk1"/>
                </a:solidFill>
                <a:latin typeface="Didact Gothic" panose="020B0604020202020204" charset="0"/>
                <a:ea typeface="Lily Script One"/>
                <a:cs typeface="Lily Script One"/>
                <a:sym typeface="Lily Script One"/>
              </a:rPr>
              <a:t>your name</a:t>
            </a:r>
            <a:r>
              <a:rPr lang="en-US" sz="1800" b="0" dirty="0">
                <a:solidFill>
                  <a:srgbClr val="FFFF00"/>
                </a:solidFill>
                <a:latin typeface="Didact Gothic" panose="020B0604020202020204" charset="0"/>
                <a:ea typeface="Lily Script One"/>
                <a:cs typeface="Lily Script One"/>
                <a:sym typeface="Lily Script One"/>
              </a:rPr>
              <a:t> </a:t>
            </a:r>
            <a:r>
              <a:rPr lang="en-US" sz="1800" dirty="0">
                <a:solidFill>
                  <a:srgbClr val="FFFF00"/>
                </a:solidFill>
                <a:latin typeface="Didact Gothic" panose="020B0604020202020204" charset="0"/>
                <a:ea typeface="Lily Script One"/>
                <a:cs typeface="Lily Script One"/>
                <a:sym typeface="Lily Script One"/>
              </a:rPr>
              <a:t>vertically </a:t>
            </a:r>
            <a:r>
              <a:rPr lang="en-US" sz="1800" b="0" dirty="0">
                <a:solidFill>
                  <a:schemeClr val="dk1"/>
                </a:solidFill>
                <a:latin typeface="Didact Gothic" panose="020B0604020202020204" charset="0"/>
                <a:ea typeface="Lily Script One"/>
                <a:cs typeface="Lily Script One"/>
                <a:sym typeface="Lily Script One"/>
              </a:rPr>
              <a:t>and use each letter to start a line, </a:t>
            </a:r>
            <a:r>
              <a:rPr lang="en-US" sz="1800" dirty="0">
                <a:solidFill>
                  <a:srgbClr val="FFFF00"/>
                </a:solidFill>
                <a:latin typeface="Didact Gothic" panose="020B0604020202020204" charset="0"/>
                <a:ea typeface="Lily Script One"/>
                <a:cs typeface="Lily Script One"/>
                <a:sym typeface="Lily Script One"/>
              </a:rPr>
              <a:t>that describes something about yourself.</a:t>
            </a:r>
          </a:p>
          <a:p>
            <a:pPr marL="0" lvl="0" indent="0" algn="l" rtl="0">
              <a:spcBef>
                <a:spcPts val="0"/>
              </a:spcBef>
              <a:spcAft>
                <a:spcPts val="0"/>
              </a:spcAft>
              <a:buNone/>
            </a:pPr>
            <a:r>
              <a:rPr lang="en-US" sz="1800" b="0" dirty="0" smtClean="0">
                <a:solidFill>
                  <a:schemeClr val="dk1"/>
                </a:solidFill>
                <a:latin typeface="Didact Gothic" panose="020B0604020202020204" charset="0"/>
                <a:ea typeface="Lily Script One"/>
                <a:cs typeface="Lily Script One"/>
                <a:sym typeface="Lily Script One"/>
              </a:rPr>
              <a:t>!! Keep </a:t>
            </a:r>
            <a:r>
              <a:rPr lang="en-US" sz="1800" b="0" dirty="0">
                <a:solidFill>
                  <a:schemeClr val="dk1"/>
                </a:solidFill>
                <a:latin typeface="Didact Gothic" panose="020B0604020202020204" charset="0"/>
                <a:ea typeface="Lily Script One"/>
                <a:cs typeface="Lily Script One"/>
                <a:sym typeface="Lily Script One"/>
              </a:rPr>
              <a:t>in mind, that after you wrote your poems, you should present </a:t>
            </a:r>
            <a:r>
              <a:rPr lang="en-US" sz="1800" b="0" dirty="0" smtClean="0">
                <a:solidFill>
                  <a:schemeClr val="dk1"/>
                </a:solidFill>
                <a:latin typeface="Didact Gothic" panose="020B0604020202020204" charset="0"/>
                <a:ea typeface="Lily Script One"/>
                <a:cs typeface="Lily Script One"/>
                <a:sym typeface="Lily Script One"/>
              </a:rPr>
              <a:t>it to everyone.</a:t>
            </a:r>
          </a:p>
        </p:txBody>
      </p:sp>
      <p:sp>
        <p:nvSpPr>
          <p:cNvPr id="576" name="Google Shape;576;p47"/>
          <p:cNvSpPr txBox="1">
            <a:spLocks noGrp="1"/>
          </p:cNvSpPr>
          <p:nvPr>
            <p:ph type="title"/>
          </p:nvPr>
        </p:nvSpPr>
        <p:spPr>
          <a:xfrm>
            <a:off x="174172" y="291013"/>
            <a:ext cx="3535680" cy="443400"/>
          </a:xfrm>
          <a:prstGeom prst="rect">
            <a:avLst/>
          </a:prstGeom>
          <a:effectLst>
            <a:outerShdw dist="38100" dir="3540000" algn="bl" rotWithShape="0">
              <a:schemeClr val="lt2"/>
            </a:outerShdw>
          </a:effectLst>
        </p:spPr>
        <p:txBody>
          <a:bodyPr spcFirstLastPara="1" wrap="square" lIns="91425" tIns="91425" rIns="91425" bIns="91425" anchor="t" anchorCtr="0">
            <a:noAutofit/>
          </a:bodyPr>
          <a:lstStyle/>
          <a:p>
            <a:r>
              <a:rPr lang="en-US" sz="2400" dirty="0">
                <a:latin typeface="Vibur"/>
                <a:ea typeface="Vibur"/>
                <a:cs typeface="Vibur"/>
                <a:sym typeface="Vibur"/>
              </a:rPr>
              <a:t>Activity 1:</a:t>
            </a:r>
            <a:r>
              <a:rPr lang="en-US" sz="2400" b="0" dirty="0">
                <a:solidFill>
                  <a:schemeClr val="dk1"/>
                </a:solidFill>
                <a:latin typeface="Lily Script One"/>
                <a:ea typeface="Lily Script One"/>
                <a:cs typeface="Lily Script One"/>
                <a:sym typeface="Lily Script One"/>
              </a:rPr>
              <a:t>Acrostic Poem</a:t>
            </a:r>
            <a:r>
              <a:rPr lang="en-US" sz="1800" b="0" dirty="0">
                <a:solidFill>
                  <a:schemeClr val="dk1"/>
                </a:solidFill>
                <a:latin typeface="Lily Script One"/>
                <a:ea typeface="Lily Script One"/>
                <a:cs typeface="Lily Script One"/>
                <a:sym typeface="Lily Script One"/>
              </a:rPr>
              <a:t/>
            </a:r>
            <a:br>
              <a:rPr lang="en-US" sz="1800" b="0" dirty="0">
                <a:solidFill>
                  <a:schemeClr val="dk1"/>
                </a:solidFill>
                <a:latin typeface="Lily Script One"/>
                <a:ea typeface="Lily Script One"/>
                <a:cs typeface="Lily Script One"/>
                <a:sym typeface="Lily Script One"/>
              </a:rPr>
            </a:br>
            <a:endParaRPr sz="1800" dirty="0">
              <a:latin typeface="Vibur"/>
              <a:ea typeface="Vibur"/>
              <a:cs typeface="Vibur"/>
              <a:sym typeface="Vibur"/>
            </a:endParaRPr>
          </a:p>
        </p:txBody>
      </p:sp>
    </p:spTree>
  </p:cSld>
  <p:clrMapOvr>
    <a:masterClrMapping/>
  </p:clrMapOvr>
  <p:transition spd="slow">
    <p:push dir="u"/>
    <p:sndAc>
      <p:stSnd>
        <p:snd r:embed="rId3" name="arrow.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53"/>
          <p:cNvSpPr/>
          <p:nvPr/>
        </p:nvSpPr>
        <p:spPr>
          <a:xfrm>
            <a:off x="4571999" y="404037"/>
            <a:ext cx="3796937" cy="3628031"/>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53"/>
          <p:cNvSpPr/>
          <p:nvPr/>
        </p:nvSpPr>
        <p:spPr>
          <a:xfrm>
            <a:off x="1170777" y="874665"/>
            <a:ext cx="3526971" cy="3435066"/>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53"/>
          <p:cNvSpPr txBox="1">
            <a:spLocks noGrp="1"/>
          </p:cNvSpPr>
          <p:nvPr>
            <p:ph type="subTitle" idx="1"/>
          </p:nvPr>
        </p:nvSpPr>
        <p:spPr>
          <a:xfrm>
            <a:off x="1768499" y="1056548"/>
            <a:ext cx="2589027" cy="833956"/>
          </a:xfrm>
          <a:prstGeom prst="rect">
            <a:avLst/>
          </a:prstGeom>
        </p:spPr>
        <p:txBody>
          <a:bodyPr spcFirstLastPara="1" wrap="square" lIns="91425" tIns="91425" rIns="91425" bIns="91425" anchor="t" anchorCtr="0">
            <a:noAutofit/>
          </a:bodyPr>
          <a:lstStyle/>
          <a:p>
            <a:pPr marL="0" lvl="0" indent="0" algn="l"/>
            <a:r>
              <a:rPr lang="en-US" sz="1600" b="1" dirty="0">
                <a:solidFill>
                  <a:schemeClr val="bg2">
                    <a:lumMod val="50000"/>
                  </a:schemeClr>
                </a:solidFill>
                <a:latin typeface="Didact Gothic" panose="020B0604020202020204" charset="0"/>
              </a:rPr>
              <a:t>M</a:t>
            </a:r>
            <a:r>
              <a:rPr lang="en-US" sz="1600" b="1" i="0" dirty="0" smtClean="0">
                <a:solidFill>
                  <a:schemeClr val="bg2">
                    <a:lumMod val="50000"/>
                  </a:schemeClr>
                </a:solidFill>
                <a:effectLst/>
                <a:latin typeface="Didact Gothic" panose="020B0604020202020204" charset="0"/>
              </a:rPr>
              <a:t> </a:t>
            </a:r>
            <a:r>
              <a:rPr lang="en-US" sz="1600" b="0" i="0" dirty="0">
                <a:solidFill>
                  <a:schemeClr val="tx1"/>
                </a:solidFill>
                <a:effectLst/>
                <a:latin typeface="Didact Gothic" panose="020B0604020202020204" charset="0"/>
              </a:rPr>
              <a:t>– </a:t>
            </a:r>
            <a:r>
              <a:rPr lang="en-US" sz="1600" b="0" i="0" dirty="0" smtClean="0">
                <a:solidFill>
                  <a:schemeClr val="tx1"/>
                </a:solidFill>
                <a:effectLst/>
                <a:latin typeface="Didact Gothic" panose="020B0604020202020204" charset="0"/>
              </a:rPr>
              <a:t>I find even little things </a:t>
            </a:r>
            <a:r>
              <a:rPr lang="en-US" sz="1600" dirty="0" smtClean="0"/>
              <a:t>Meaningful</a:t>
            </a:r>
          </a:p>
          <a:p>
            <a:pPr marL="0" lvl="0" indent="0" algn="l"/>
            <a:r>
              <a:rPr lang="en-US" sz="1600" b="1" dirty="0" smtClean="0">
                <a:solidFill>
                  <a:schemeClr val="bg2">
                    <a:lumMod val="50000"/>
                  </a:schemeClr>
                </a:solidFill>
                <a:latin typeface="Didact Gothic" panose="020B0604020202020204" charset="0"/>
              </a:rPr>
              <a:t>A</a:t>
            </a:r>
            <a:r>
              <a:rPr lang="en-US" sz="1600" b="1" i="0" dirty="0" smtClean="0">
                <a:solidFill>
                  <a:schemeClr val="bg2">
                    <a:lumMod val="50000"/>
                  </a:schemeClr>
                </a:solidFill>
                <a:effectLst/>
                <a:latin typeface="Didact Gothic" panose="020B0604020202020204" charset="0"/>
              </a:rPr>
              <a:t> </a:t>
            </a:r>
            <a:r>
              <a:rPr lang="en-US" sz="1600" b="0" i="0" dirty="0" smtClean="0">
                <a:solidFill>
                  <a:schemeClr val="tx1"/>
                </a:solidFill>
                <a:effectLst/>
                <a:latin typeface="Didact Gothic" panose="020B0604020202020204" charset="0"/>
              </a:rPr>
              <a:t>–</a:t>
            </a:r>
            <a:r>
              <a:rPr lang="en-US" sz="1600" dirty="0" smtClean="0"/>
              <a:t>Ambitious, I have </a:t>
            </a:r>
            <a:r>
              <a:rPr lang="en-US" sz="1600" dirty="0"/>
              <a:t>determination to succeed.</a:t>
            </a:r>
            <a:endParaRPr lang="en-US" sz="1600" dirty="0" smtClean="0"/>
          </a:p>
          <a:p>
            <a:pPr marL="0" lvl="0" indent="0" algn="l"/>
            <a:r>
              <a:rPr lang="en-US" sz="1600" b="1" dirty="0" smtClean="0">
                <a:solidFill>
                  <a:schemeClr val="bg2">
                    <a:lumMod val="50000"/>
                  </a:schemeClr>
                </a:solidFill>
              </a:rPr>
              <a:t>R</a:t>
            </a:r>
            <a:r>
              <a:rPr lang="en-US" sz="1600" b="1" dirty="0" smtClean="0"/>
              <a:t> -</a:t>
            </a:r>
            <a:r>
              <a:rPr lang="en-US" sz="1600" dirty="0"/>
              <a:t> </a:t>
            </a:r>
            <a:r>
              <a:rPr lang="en-US" sz="1600" dirty="0" smtClean="0"/>
              <a:t>Relaxing</a:t>
            </a:r>
            <a:r>
              <a:rPr lang="en-US" sz="1600" dirty="0"/>
              <a:t>, </a:t>
            </a:r>
            <a:r>
              <a:rPr lang="en-US" sz="1600" dirty="0" smtClean="0"/>
              <a:t>I </a:t>
            </a:r>
            <a:r>
              <a:rPr lang="en-US" sz="1600" dirty="0"/>
              <a:t>put people at </a:t>
            </a:r>
            <a:r>
              <a:rPr lang="en-US" sz="1600" dirty="0" smtClean="0"/>
              <a:t>ease</a:t>
            </a:r>
          </a:p>
          <a:p>
            <a:pPr marL="0" lvl="0" indent="0" algn="l"/>
            <a:r>
              <a:rPr lang="en-US" sz="1600" b="1" dirty="0">
                <a:solidFill>
                  <a:schemeClr val="bg2">
                    <a:lumMod val="50000"/>
                  </a:schemeClr>
                </a:solidFill>
              </a:rPr>
              <a:t>I</a:t>
            </a:r>
            <a:r>
              <a:rPr lang="en-US" sz="1600" dirty="0"/>
              <a:t> </a:t>
            </a:r>
            <a:r>
              <a:rPr lang="en-US" sz="1600" dirty="0" smtClean="0"/>
              <a:t>- Inspirational</a:t>
            </a:r>
            <a:r>
              <a:rPr lang="en-US" sz="1600" dirty="0"/>
              <a:t>, motivating people for the </a:t>
            </a:r>
            <a:r>
              <a:rPr lang="en-US" sz="1600" dirty="0" smtClean="0"/>
              <a:t>better</a:t>
            </a:r>
          </a:p>
          <a:p>
            <a:pPr marL="0" lvl="0" indent="0" algn="l"/>
            <a:r>
              <a:rPr lang="en-US" sz="1600" b="1" dirty="0">
                <a:solidFill>
                  <a:schemeClr val="bg2">
                    <a:lumMod val="50000"/>
                  </a:schemeClr>
                </a:solidFill>
              </a:rPr>
              <a:t>J</a:t>
            </a:r>
            <a:r>
              <a:rPr lang="en-US" sz="1600" dirty="0">
                <a:solidFill>
                  <a:schemeClr val="bg2">
                    <a:lumMod val="50000"/>
                  </a:schemeClr>
                </a:solidFill>
              </a:rPr>
              <a:t> </a:t>
            </a:r>
            <a:r>
              <a:rPr lang="en-US" sz="1600" dirty="0" smtClean="0">
                <a:solidFill>
                  <a:schemeClr val="bg2">
                    <a:lumMod val="50000"/>
                  </a:schemeClr>
                </a:solidFill>
              </a:rPr>
              <a:t>- </a:t>
            </a:r>
            <a:r>
              <a:rPr lang="en-US" sz="1600" dirty="0" smtClean="0">
                <a:solidFill>
                  <a:schemeClr val="accent6"/>
                </a:solidFill>
              </a:rPr>
              <a:t>J</a:t>
            </a:r>
            <a:r>
              <a:rPr lang="en-US" sz="1600" dirty="0" smtClean="0"/>
              <a:t>oyful</a:t>
            </a:r>
            <a:r>
              <a:rPr lang="en-US" sz="1600" dirty="0"/>
              <a:t>, always looking on the bright side</a:t>
            </a:r>
            <a:br>
              <a:rPr lang="en-US" sz="1600" dirty="0"/>
            </a:br>
            <a:r>
              <a:rPr lang="en-US" sz="1600" b="1" i="0" dirty="0" smtClean="0">
                <a:solidFill>
                  <a:schemeClr val="bg2">
                    <a:lumMod val="50000"/>
                  </a:schemeClr>
                </a:solidFill>
                <a:effectLst/>
                <a:latin typeface="Didact Gothic" panose="020B0604020202020204" charset="0"/>
              </a:rPr>
              <a:t>A </a:t>
            </a:r>
            <a:r>
              <a:rPr lang="en-US" sz="1600" b="0" i="0" dirty="0" smtClean="0">
                <a:solidFill>
                  <a:schemeClr val="tx1"/>
                </a:solidFill>
                <a:effectLst/>
                <a:latin typeface="Didact Gothic" panose="020B0604020202020204" charset="0"/>
              </a:rPr>
              <a:t>–</a:t>
            </a:r>
            <a:r>
              <a:rPr lang="en-US" sz="1600" dirty="0" smtClean="0"/>
              <a:t>Affectionate</a:t>
            </a:r>
            <a:r>
              <a:rPr lang="en-US" sz="1600" dirty="0"/>
              <a:t>, radiating warmth and tenderness</a:t>
            </a:r>
            <a:endParaRPr sz="1200" dirty="0">
              <a:solidFill>
                <a:schemeClr val="tx1"/>
              </a:solidFill>
              <a:latin typeface="Didact Gothic" panose="020B0604020202020204" charset="0"/>
            </a:endParaRPr>
          </a:p>
        </p:txBody>
      </p:sp>
      <p:sp>
        <p:nvSpPr>
          <p:cNvPr id="697" name="Google Shape;697;p53"/>
          <p:cNvSpPr txBox="1">
            <a:spLocks noGrp="1"/>
          </p:cNvSpPr>
          <p:nvPr>
            <p:ph type="subTitle" idx="2"/>
          </p:nvPr>
        </p:nvSpPr>
        <p:spPr>
          <a:xfrm>
            <a:off x="3821949" y="568624"/>
            <a:ext cx="4102474" cy="1287513"/>
          </a:xfrm>
          <a:prstGeom prst="rect">
            <a:avLst/>
          </a:prstGeom>
        </p:spPr>
        <p:txBody>
          <a:bodyPr spcFirstLastPara="1" wrap="square" lIns="91425" tIns="91425" rIns="91425" bIns="91425" anchor="t" anchorCtr="0">
            <a:noAutofit/>
          </a:bodyPr>
          <a:lstStyle/>
          <a:p>
            <a:pPr marL="1097280" lvl="0" indent="0"/>
            <a:r>
              <a:rPr lang="en-US" dirty="0">
                <a:solidFill>
                  <a:srgbClr val="FFFF00"/>
                </a:solidFill>
                <a:latin typeface="Didact Gothic" panose="020B0604020202020204" charset="0"/>
              </a:rPr>
              <a:t>A</a:t>
            </a:r>
            <a:r>
              <a:rPr lang="en-US" dirty="0">
                <a:solidFill>
                  <a:srgbClr val="E4E6EB"/>
                </a:solidFill>
                <a:latin typeface="Didact Gothic" panose="020B0604020202020204" charset="0"/>
              </a:rPr>
              <a:t>- is for Adventures, wanting to try everything </a:t>
            </a:r>
            <a:endParaRPr lang="en-US" dirty="0" smtClean="0">
              <a:solidFill>
                <a:srgbClr val="E4E6EB"/>
              </a:solidFill>
              <a:latin typeface="Didact Gothic" panose="020B0604020202020204" charset="0"/>
            </a:endParaRPr>
          </a:p>
          <a:p>
            <a:pPr marL="1097280" lvl="0" indent="0"/>
            <a:r>
              <a:rPr lang="en-US" dirty="0" smtClean="0">
                <a:solidFill>
                  <a:srgbClr val="FFFF00"/>
                </a:solidFill>
                <a:latin typeface="Didact Gothic" panose="020B0604020202020204" charset="0"/>
              </a:rPr>
              <a:t>L</a:t>
            </a:r>
            <a:r>
              <a:rPr lang="en-US" dirty="0" smtClean="0">
                <a:solidFill>
                  <a:srgbClr val="E4E6EB"/>
                </a:solidFill>
                <a:latin typeface="Didact Gothic" panose="020B0604020202020204" charset="0"/>
              </a:rPr>
              <a:t>- </a:t>
            </a:r>
            <a:r>
              <a:rPr lang="en-US" dirty="0">
                <a:solidFill>
                  <a:srgbClr val="E4E6EB"/>
                </a:solidFill>
                <a:latin typeface="Didact Gothic" panose="020B0604020202020204" charset="0"/>
              </a:rPr>
              <a:t>is for sometimes Lazy </a:t>
            </a:r>
            <a:endParaRPr lang="en-US" dirty="0" smtClean="0">
              <a:solidFill>
                <a:srgbClr val="E4E6EB"/>
              </a:solidFill>
              <a:latin typeface="Didact Gothic" panose="020B0604020202020204" charset="0"/>
            </a:endParaRPr>
          </a:p>
          <a:p>
            <a:pPr marL="1097280" lvl="0" indent="0"/>
            <a:r>
              <a:rPr lang="en-US" dirty="0" smtClean="0">
                <a:solidFill>
                  <a:srgbClr val="FFFF00"/>
                </a:solidFill>
                <a:latin typeface="Didact Gothic" panose="020B0604020202020204" charset="0"/>
              </a:rPr>
              <a:t>E</a:t>
            </a:r>
            <a:r>
              <a:rPr lang="en-US" dirty="0" smtClean="0">
                <a:solidFill>
                  <a:srgbClr val="E4E6EB"/>
                </a:solidFill>
                <a:latin typeface="Didact Gothic" panose="020B0604020202020204" charset="0"/>
              </a:rPr>
              <a:t>- </a:t>
            </a:r>
            <a:r>
              <a:rPr lang="en-US" dirty="0">
                <a:solidFill>
                  <a:srgbClr val="E4E6EB"/>
                </a:solidFill>
                <a:latin typeface="Didact Gothic" panose="020B0604020202020204" charset="0"/>
              </a:rPr>
              <a:t>is for Enthusiastic about everything </a:t>
            </a:r>
            <a:endParaRPr lang="en-US" dirty="0" smtClean="0">
              <a:solidFill>
                <a:srgbClr val="E4E6EB"/>
              </a:solidFill>
              <a:latin typeface="Didact Gothic" panose="020B0604020202020204" charset="0"/>
            </a:endParaRPr>
          </a:p>
          <a:p>
            <a:pPr marL="1097280" lvl="0" indent="0"/>
            <a:r>
              <a:rPr lang="en-US" dirty="0" smtClean="0">
                <a:solidFill>
                  <a:srgbClr val="FFFF00"/>
                </a:solidFill>
                <a:latin typeface="Didact Gothic" panose="020B0604020202020204" charset="0"/>
              </a:rPr>
              <a:t>K</a:t>
            </a:r>
            <a:r>
              <a:rPr lang="en-US" dirty="0" smtClean="0">
                <a:solidFill>
                  <a:srgbClr val="E4E6EB"/>
                </a:solidFill>
                <a:latin typeface="Didact Gothic" panose="020B0604020202020204" charset="0"/>
              </a:rPr>
              <a:t>- </a:t>
            </a:r>
            <a:r>
              <a:rPr lang="en-US" dirty="0">
                <a:solidFill>
                  <a:srgbClr val="E4E6EB"/>
                </a:solidFill>
                <a:latin typeface="Didact Gothic" panose="020B0604020202020204" charset="0"/>
              </a:rPr>
              <a:t>is for Keen, an ever curious mind </a:t>
            </a:r>
            <a:endParaRPr lang="en-US" dirty="0" smtClean="0">
              <a:solidFill>
                <a:srgbClr val="E4E6EB"/>
              </a:solidFill>
              <a:latin typeface="Didact Gothic" panose="020B0604020202020204" charset="0"/>
            </a:endParaRPr>
          </a:p>
          <a:p>
            <a:pPr marL="1097280" lvl="0" indent="0"/>
            <a:r>
              <a:rPr lang="en-US" dirty="0" smtClean="0">
                <a:solidFill>
                  <a:srgbClr val="FFFF00"/>
                </a:solidFill>
                <a:latin typeface="Didact Gothic" panose="020B0604020202020204" charset="0"/>
              </a:rPr>
              <a:t>S</a:t>
            </a:r>
            <a:r>
              <a:rPr lang="en-US" dirty="0" smtClean="0">
                <a:solidFill>
                  <a:srgbClr val="E4E6EB"/>
                </a:solidFill>
                <a:latin typeface="Didact Gothic" panose="020B0604020202020204" charset="0"/>
              </a:rPr>
              <a:t>- </a:t>
            </a:r>
            <a:r>
              <a:rPr lang="en-US" dirty="0">
                <a:solidFill>
                  <a:srgbClr val="E4E6EB"/>
                </a:solidFill>
                <a:latin typeface="Didact Gothic" panose="020B0604020202020204" charset="0"/>
              </a:rPr>
              <a:t>is for Sincere, making honest attempts </a:t>
            </a:r>
            <a:endParaRPr lang="en-US" dirty="0" smtClean="0">
              <a:solidFill>
                <a:srgbClr val="E4E6EB"/>
              </a:solidFill>
              <a:latin typeface="Didact Gothic" panose="020B0604020202020204" charset="0"/>
            </a:endParaRPr>
          </a:p>
          <a:p>
            <a:pPr marL="1097280" lvl="0" indent="0"/>
            <a:r>
              <a:rPr lang="en-US" dirty="0" smtClean="0">
                <a:solidFill>
                  <a:srgbClr val="FFFF00"/>
                </a:solidFill>
                <a:latin typeface="Didact Gothic" panose="020B0604020202020204" charset="0"/>
              </a:rPr>
              <a:t>A</a:t>
            </a:r>
            <a:r>
              <a:rPr lang="en-US" dirty="0" smtClean="0">
                <a:solidFill>
                  <a:srgbClr val="E4E6EB"/>
                </a:solidFill>
                <a:latin typeface="Didact Gothic" panose="020B0604020202020204" charset="0"/>
              </a:rPr>
              <a:t>- </a:t>
            </a:r>
            <a:r>
              <a:rPr lang="en-US" dirty="0">
                <a:solidFill>
                  <a:srgbClr val="E4E6EB"/>
                </a:solidFill>
                <a:latin typeface="Didact Gothic" panose="020B0604020202020204" charset="0"/>
              </a:rPr>
              <a:t>is for Amused by almost everything </a:t>
            </a:r>
            <a:endParaRPr lang="en-US" dirty="0" smtClean="0">
              <a:solidFill>
                <a:srgbClr val="E4E6EB"/>
              </a:solidFill>
              <a:latin typeface="Didact Gothic" panose="020B0604020202020204" charset="0"/>
            </a:endParaRPr>
          </a:p>
          <a:p>
            <a:pPr marL="1097280" lvl="0" indent="0"/>
            <a:r>
              <a:rPr lang="en-US" dirty="0" smtClean="0">
                <a:solidFill>
                  <a:srgbClr val="FFFF00"/>
                </a:solidFill>
                <a:latin typeface="Didact Gothic" panose="020B0604020202020204" charset="0"/>
              </a:rPr>
              <a:t>N</a:t>
            </a:r>
            <a:r>
              <a:rPr lang="en-US" dirty="0" smtClean="0">
                <a:solidFill>
                  <a:srgbClr val="E4E6EB"/>
                </a:solidFill>
                <a:latin typeface="Didact Gothic" panose="020B0604020202020204" charset="0"/>
              </a:rPr>
              <a:t>- </a:t>
            </a:r>
            <a:r>
              <a:rPr lang="en-US" dirty="0">
                <a:solidFill>
                  <a:srgbClr val="E4E6EB"/>
                </a:solidFill>
                <a:latin typeface="Didact Gothic" panose="020B0604020202020204" charset="0"/>
              </a:rPr>
              <a:t>is for Nimble in thoughts and imagination </a:t>
            </a:r>
            <a:endParaRPr lang="en-US" dirty="0" smtClean="0">
              <a:solidFill>
                <a:srgbClr val="E4E6EB"/>
              </a:solidFill>
              <a:latin typeface="Didact Gothic" panose="020B0604020202020204" charset="0"/>
            </a:endParaRPr>
          </a:p>
          <a:p>
            <a:pPr marL="1097280" lvl="0" indent="0"/>
            <a:r>
              <a:rPr lang="en-US" dirty="0" smtClean="0">
                <a:solidFill>
                  <a:srgbClr val="FFFF00"/>
                </a:solidFill>
                <a:latin typeface="Didact Gothic" panose="020B0604020202020204" charset="0"/>
              </a:rPr>
              <a:t>D</a:t>
            </a:r>
            <a:r>
              <a:rPr lang="en-US" dirty="0" smtClean="0">
                <a:solidFill>
                  <a:srgbClr val="E4E6EB"/>
                </a:solidFill>
                <a:latin typeface="Didact Gothic" panose="020B0604020202020204" charset="0"/>
              </a:rPr>
              <a:t>- </a:t>
            </a:r>
            <a:r>
              <a:rPr lang="en-US" dirty="0">
                <a:solidFill>
                  <a:srgbClr val="E4E6EB"/>
                </a:solidFill>
                <a:latin typeface="Didact Gothic" panose="020B0604020202020204" charset="0"/>
              </a:rPr>
              <a:t>is for Determined to succeed </a:t>
            </a:r>
            <a:endParaRPr lang="en-US" dirty="0" smtClean="0">
              <a:solidFill>
                <a:srgbClr val="E4E6EB"/>
              </a:solidFill>
              <a:latin typeface="Didact Gothic" panose="020B0604020202020204" charset="0"/>
            </a:endParaRPr>
          </a:p>
          <a:p>
            <a:pPr marL="1097280" lvl="0" indent="0"/>
            <a:r>
              <a:rPr lang="en-US" dirty="0" smtClean="0">
                <a:solidFill>
                  <a:srgbClr val="E4E6EB"/>
                </a:solidFill>
                <a:latin typeface="Didact Gothic" panose="020B0604020202020204" charset="0"/>
              </a:rPr>
              <a:t>R- </a:t>
            </a:r>
            <a:r>
              <a:rPr lang="en-US" dirty="0">
                <a:solidFill>
                  <a:srgbClr val="E4E6EB"/>
                </a:solidFill>
                <a:latin typeface="Didact Gothic" panose="020B0604020202020204" charset="0"/>
              </a:rPr>
              <a:t>is for Rare to find </a:t>
            </a:r>
            <a:endParaRPr lang="en-US" dirty="0" smtClean="0">
              <a:solidFill>
                <a:srgbClr val="E4E6EB"/>
              </a:solidFill>
              <a:latin typeface="Didact Gothic" panose="020B0604020202020204" charset="0"/>
            </a:endParaRPr>
          </a:p>
          <a:p>
            <a:pPr marL="1097280" lvl="0" indent="0"/>
            <a:r>
              <a:rPr lang="en-US" dirty="0" smtClean="0">
                <a:solidFill>
                  <a:srgbClr val="FFFF00"/>
                </a:solidFill>
                <a:latin typeface="Didact Gothic" panose="020B0604020202020204" charset="0"/>
              </a:rPr>
              <a:t>A</a:t>
            </a:r>
            <a:r>
              <a:rPr lang="en-US" dirty="0" smtClean="0">
                <a:solidFill>
                  <a:srgbClr val="E4E6EB"/>
                </a:solidFill>
                <a:latin typeface="Didact Gothic" panose="020B0604020202020204" charset="0"/>
              </a:rPr>
              <a:t>- </a:t>
            </a:r>
            <a:r>
              <a:rPr lang="en-US" dirty="0">
                <a:solidFill>
                  <a:srgbClr val="E4E6EB"/>
                </a:solidFill>
                <a:latin typeface="Didact Gothic" panose="020B0604020202020204" charset="0"/>
              </a:rPr>
              <a:t>is for Afraid of tarantulas</a:t>
            </a:r>
            <a:endParaRPr dirty="0">
              <a:latin typeface="Didact Gothic" panose="020B0604020202020204" charset="0"/>
            </a:endParaRPr>
          </a:p>
        </p:txBody>
      </p:sp>
      <p:sp>
        <p:nvSpPr>
          <p:cNvPr id="698" name="Google Shape;698;p53"/>
          <p:cNvSpPr txBox="1">
            <a:spLocks noGrp="1"/>
          </p:cNvSpPr>
          <p:nvPr>
            <p:ph type="title"/>
          </p:nvPr>
        </p:nvSpPr>
        <p:spPr>
          <a:xfrm>
            <a:off x="227727" y="207765"/>
            <a:ext cx="1886100" cy="666900"/>
          </a:xfrm>
          <a:prstGeom prst="rect">
            <a:avLst/>
          </a:prstGeom>
          <a:effectLst>
            <a:outerShdw dist="57150" dir="4200000" algn="bl" rotWithShape="0">
              <a:schemeClr val="lt1"/>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US" dirty="0"/>
              <a:t>EXAMPLES:</a:t>
            </a:r>
            <a:endParaRPr dirty="0"/>
          </a:p>
        </p:txBody>
      </p:sp>
      <p:sp>
        <p:nvSpPr>
          <p:cNvPr id="700" name="Google Shape;700;p53"/>
          <p:cNvSpPr/>
          <p:nvPr/>
        </p:nvSpPr>
        <p:spPr>
          <a:xfrm>
            <a:off x="7048624" y="3859264"/>
            <a:ext cx="623675" cy="666898"/>
          </a:xfrm>
          <a:custGeom>
            <a:avLst/>
            <a:gdLst/>
            <a:ahLst/>
            <a:cxnLst/>
            <a:rect l="l" t="t" r="r" b="b"/>
            <a:pathLst>
              <a:path w="1937" h="2071" extrusionOk="0">
                <a:moveTo>
                  <a:pt x="962" y="1"/>
                </a:moveTo>
                <a:cubicBezTo>
                  <a:pt x="829" y="1"/>
                  <a:pt x="735" y="334"/>
                  <a:pt x="695" y="775"/>
                </a:cubicBezTo>
                <a:cubicBezTo>
                  <a:pt x="294" y="802"/>
                  <a:pt x="1" y="909"/>
                  <a:pt x="1" y="1042"/>
                </a:cubicBezTo>
                <a:cubicBezTo>
                  <a:pt x="1" y="1176"/>
                  <a:pt x="294" y="1269"/>
                  <a:pt x="695" y="1309"/>
                </a:cubicBezTo>
                <a:cubicBezTo>
                  <a:pt x="735" y="1736"/>
                  <a:pt x="829" y="2070"/>
                  <a:pt x="962" y="2070"/>
                </a:cubicBezTo>
                <a:cubicBezTo>
                  <a:pt x="1096" y="2070"/>
                  <a:pt x="1202" y="1736"/>
                  <a:pt x="1229" y="1309"/>
                </a:cubicBezTo>
                <a:cubicBezTo>
                  <a:pt x="1630" y="1269"/>
                  <a:pt x="1937" y="1162"/>
                  <a:pt x="1937" y="1042"/>
                </a:cubicBezTo>
                <a:cubicBezTo>
                  <a:pt x="1937" y="909"/>
                  <a:pt x="1630" y="802"/>
                  <a:pt x="1229" y="775"/>
                </a:cubicBezTo>
                <a:cubicBezTo>
                  <a:pt x="1202" y="334"/>
                  <a:pt x="1096" y="1"/>
                  <a:pt x="9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53"/>
          <p:cNvSpPr/>
          <p:nvPr/>
        </p:nvSpPr>
        <p:spPr>
          <a:xfrm>
            <a:off x="1275679" y="1147271"/>
            <a:ext cx="623675" cy="666898"/>
          </a:xfrm>
          <a:custGeom>
            <a:avLst/>
            <a:gdLst/>
            <a:ahLst/>
            <a:cxnLst/>
            <a:rect l="l" t="t" r="r" b="b"/>
            <a:pathLst>
              <a:path w="1937" h="2071" extrusionOk="0">
                <a:moveTo>
                  <a:pt x="962" y="1"/>
                </a:moveTo>
                <a:cubicBezTo>
                  <a:pt x="829" y="1"/>
                  <a:pt x="735" y="334"/>
                  <a:pt x="695" y="775"/>
                </a:cubicBezTo>
                <a:cubicBezTo>
                  <a:pt x="294" y="802"/>
                  <a:pt x="1" y="909"/>
                  <a:pt x="1" y="1042"/>
                </a:cubicBezTo>
                <a:cubicBezTo>
                  <a:pt x="1" y="1176"/>
                  <a:pt x="294" y="1269"/>
                  <a:pt x="695" y="1309"/>
                </a:cubicBezTo>
                <a:cubicBezTo>
                  <a:pt x="735" y="1736"/>
                  <a:pt x="829" y="2070"/>
                  <a:pt x="962" y="2070"/>
                </a:cubicBezTo>
                <a:cubicBezTo>
                  <a:pt x="1096" y="2070"/>
                  <a:pt x="1202" y="1736"/>
                  <a:pt x="1229" y="1309"/>
                </a:cubicBezTo>
                <a:cubicBezTo>
                  <a:pt x="1630" y="1269"/>
                  <a:pt x="1937" y="1162"/>
                  <a:pt x="1937" y="1042"/>
                </a:cubicBezTo>
                <a:cubicBezTo>
                  <a:pt x="1937" y="909"/>
                  <a:pt x="1630" y="802"/>
                  <a:pt x="1229" y="775"/>
                </a:cubicBezTo>
                <a:cubicBezTo>
                  <a:pt x="1202" y="334"/>
                  <a:pt x="1096" y="1"/>
                  <a:pt x="9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push dir="u"/>
    <p:sndAc>
      <p:stSnd>
        <p:snd r:embed="rId3" name="arrow.wav"/>
      </p:stSnd>
    </p:sndAc>
  </p:transition>
</p:sld>
</file>

<file path=ppt/theme/theme1.xml><?xml version="1.0" encoding="utf-8"?>
<a:theme xmlns:a="http://schemas.openxmlformats.org/drawingml/2006/main" name="Lettering Designs for Marketing by Slidesgo">
  <a:themeElements>
    <a:clrScheme name="Simple Light">
      <a:dk1>
        <a:srgbClr val="F7F9EB"/>
      </a:dk1>
      <a:lt1>
        <a:srgbClr val="013281"/>
      </a:lt1>
      <a:dk2>
        <a:srgbClr val="FEA8C5"/>
      </a:dk2>
      <a:lt2>
        <a:srgbClr val="E46343"/>
      </a:lt2>
      <a:accent1>
        <a:srgbClr val="E5BF23"/>
      </a:accent1>
      <a:accent2>
        <a:srgbClr val="F7F9EB"/>
      </a:accent2>
      <a:accent3>
        <a:srgbClr val="F7F9EB"/>
      </a:accent3>
      <a:accent4>
        <a:srgbClr val="F7F9EB"/>
      </a:accent4>
      <a:accent5>
        <a:srgbClr val="F7F9EB"/>
      </a:accent5>
      <a:accent6>
        <a:srgbClr val="FFFFFF"/>
      </a:accent6>
      <a:hlink>
        <a:srgbClr val="F7F9E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774</TotalTime>
  <Words>565</Words>
  <Application>Microsoft Office PowerPoint</Application>
  <PresentationFormat>On-screen Show (16:9)</PresentationFormat>
  <Paragraphs>89</Paragraphs>
  <Slides>14</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Didact Gothic</vt:lpstr>
      <vt:lpstr>Lobster</vt:lpstr>
      <vt:lpstr>Raleway</vt:lpstr>
      <vt:lpstr>Vibur</vt:lpstr>
      <vt:lpstr>Raleway Thin</vt:lpstr>
      <vt:lpstr>Chewy</vt:lpstr>
      <vt:lpstr>Arial</vt:lpstr>
      <vt:lpstr>Lily Script One</vt:lpstr>
      <vt:lpstr>Algerian</vt:lpstr>
      <vt:lpstr>Lettering Designs for Marketing by Slidesgo</vt:lpstr>
      <vt:lpstr> Economic and Financial  Affairs Committee</vt:lpstr>
      <vt:lpstr>02</vt:lpstr>
      <vt:lpstr>Meet</vt:lpstr>
      <vt:lpstr>Marija Buleska &amp; Aleksandra Petreska</vt:lpstr>
      <vt:lpstr>Your expectations</vt:lpstr>
      <vt:lpstr>Оur goal</vt:lpstr>
      <vt:lpstr>Teambuilding games</vt:lpstr>
      <vt:lpstr>Activity 1:Acrostic Poem </vt:lpstr>
      <vt:lpstr>EXAMPLES:</vt:lpstr>
      <vt:lpstr>Activity 2: Puzzles with Ohrid’s landscapes  </vt:lpstr>
      <vt:lpstr>Puzzle time</vt:lpstr>
      <vt:lpstr> Pictionary is word-guessing game!  Instructions One of the hosts will share a whiteboard where everyone would be able to draw to something.  1. You will be given a category where you can choose word from  2. One person a time to draws their chosen word. 3. The first person who recognizes the drawing can raise their hand and will get chance to guess the answer. 4. After someone guesses the word, give us an explanation why you chose that word.</vt:lpstr>
      <vt:lpstr>Movies!</vt:lpstr>
      <vt:lpstr>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Culture and Education committee</dc:title>
  <dc:creator>Ljubica Jovanoska</dc:creator>
  <cp:lastModifiedBy>Marija</cp:lastModifiedBy>
  <cp:revision>35</cp:revision>
  <dcterms:modified xsi:type="dcterms:W3CDTF">2021-03-07T22:21:00Z</dcterms:modified>
</cp:coreProperties>
</file>